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22_27C7F269.xml" ContentType="application/vnd.ms-powerpoint.comments+xml"/>
  <Override PartName="/ppt/notesSlides/notesSlide5.xml" ContentType="application/vnd.openxmlformats-officedocument.presentationml.notesSlide+xml"/>
  <Override PartName="/ppt/comments/modernComment_123_2D0D6FF6.xml" ContentType="application/vnd.ms-powerpoint.comments+xml"/>
  <Override PartName="/ppt/notesSlides/notesSlide6.xml" ContentType="application/vnd.openxmlformats-officedocument.presentationml.notesSlide+xml"/>
  <Override PartName="/ppt/comments/modernComment_124_9F13B4E5.xml" ContentType="application/vnd.ms-powerpoint.comments+xml"/>
  <Override PartName="/ppt/notesSlides/notesSlide7.xml" ContentType="application/vnd.openxmlformats-officedocument.presentationml.notesSlide+xml"/>
  <Override PartName="/ppt/comments/modernComment_125_D17D9645.xml" ContentType="application/vnd.ms-powerpoint.comments+xml"/>
  <Override PartName="/ppt/notesSlides/notesSlide8.xml" ContentType="application/vnd.openxmlformats-officedocument.presentationml.notesSlide+xml"/>
  <Override PartName="/ppt/comments/modernComment_126_EE62927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89" r:id="rId2"/>
    <p:sldId id="256" r:id="rId3"/>
    <p:sldId id="275" r:id="rId4"/>
    <p:sldId id="282" r:id="rId5"/>
    <p:sldId id="290" r:id="rId6"/>
    <p:sldId id="276" r:id="rId7"/>
    <p:sldId id="277" r:id="rId8"/>
    <p:sldId id="291" r:id="rId9"/>
    <p:sldId id="286" r:id="rId10"/>
    <p:sldId id="292" r:id="rId11"/>
    <p:sldId id="287" r:id="rId12"/>
    <p:sldId id="293" r:id="rId13"/>
    <p:sldId id="288" r:id="rId14"/>
    <p:sldId id="294" r:id="rId15"/>
    <p:sldId id="283" r:id="rId16"/>
    <p:sldId id="285" r:id="rId17"/>
    <p:sldId id="28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49C5F0-BBB0-4707-3CE0-237015013B5B}" name="Yaqian Huang" initials="YH" userId="6f2f34363454962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10"/>
    <p:restoredTop sz="90643"/>
  </p:normalViewPr>
  <p:slideViewPr>
    <p:cSldViewPr snapToGrid="0" snapToObjects="1">
      <p:cViewPr varScale="1">
        <p:scale>
          <a:sx n="110" d="100"/>
          <a:sy n="110" d="100"/>
        </p:scale>
        <p:origin x="45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modernComment_122_27C7F269.xml><?xml version="1.0" encoding="utf-8"?>
<p188:cmLst xmlns:a="http://schemas.openxmlformats.org/drawingml/2006/main" xmlns:r="http://schemas.openxmlformats.org/officeDocument/2006/relationships" xmlns:p188="http://schemas.microsoft.com/office/powerpoint/2018/8/main">
  <p188:cm id="{2222A844-BFB9-234D-8A0A-A21A050D18BD}" authorId="{C849C5F0-BBB0-4707-3CE0-237015013B5B}" created="2022-07-23T07:14:07.316">
    <ac:txMkLst xmlns:ac="http://schemas.microsoft.com/office/drawing/2013/main/command">
      <pc:docMk xmlns:pc="http://schemas.microsoft.com/office/powerpoint/2013/main/command"/>
      <pc:sldMk xmlns:pc="http://schemas.microsoft.com/office/powerpoint/2013/main/command" cId="667415145" sldId="290"/>
      <ac:spMk id="12" creationId="{09D9930A-3685-DFA5-3420-13A0C61E0A15}"/>
      <ac:txMk cp="54" len="205">
        <ac:context len="260" hash="3863854090"/>
      </ac:txMk>
    </ac:txMkLst>
    <p188:pos x="3476346" y="1070719"/>
    <p188:txBody>
      <a:bodyPr/>
      <a:lstStyle/>
      <a:p>
        <a:r>
          <a:rPr lang="en-US"/>
          <a:t>
The first line should be the title of the note box.
The second para are meant to be gray, showing automatically while there’s no answer yet. Just like the questions in the background questionnaire.</a:t>
        </a:r>
      </a:p>
    </p188:txBody>
  </p188:cm>
</p188:cmLst>
</file>

<file path=ppt/comments/modernComment_123_2D0D6FF6.xml><?xml version="1.0" encoding="utf-8"?>
<p188:cmLst xmlns:a="http://schemas.openxmlformats.org/drawingml/2006/main" xmlns:r="http://schemas.openxmlformats.org/officeDocument/2006/relationships" xmlns:p188="http://schemas.microsoft.com/office/powerpoint/2018/8/main">
  <p188:cm id="{00C04E0D-37C0-054B-96DC-2B26DD8BB2B9}" authorId="{C849C5F0-BBB0-4707-3CE0-237015013B5B}" created="2022-07-23T07:14:07.316">
    <ac:txMkLst xmlns:ac="http://schemas.microsoft.com/office/drawing/2013/main/command">
      <pc:docMk xmlns:pc="http://schemas.microsoft.com/office/powerpoint/2013/main/command"/>
      <pc:sldMk xmlns:pc="http://schemas.microsoft.com/office/powerpoint/2013/main/command" cId="755855350" sldId="291"/>
      <ac:spMk id="12" creationId="{09D9930A-3685-DFA5-3420-13A0C61E0A15}"/>
      <ac:txMk cp="54" len="205">
        <ac:context len="260" hash="3863854090"/>
      </ac:txMk>
    </ac:txMkLst>
    <p188:pos x="3476346" y="1070719"/>
    <p188:txBody>
      <a:bodyPr/>
      <a:lstStyle/>
      <a:p>
        <a:r>
          <a:rPr lang="en-US"/>
          <a:t>
The first line should be the title of the note box.
The second para are meant to be gray, showing automatically while there’s no answer yet. Just like the questions in the background questionnaire.</a:t>
        </a:r>
      </a:p>
    </p188:txBody>
  </p188:cm>
</p188:cmLst>
</file>

<file path=ppt/comments/modernComment_124_9F13B4E5.xml><?xml version="1.0" encoding="utf-8"?>
<p188:cmLst xmlns:a="http://schemas.openxmlformats.org/drawingml/2006/main" xmlns:r="http://schemas.openxmlformats.org/officeDocument/2006/relationships" xmlns:p188="http://schemas.microsoft.com/office/powerpoint/2018/8/main">
  <p188:cm id="{349DD529-3BAA-DF44-ADC5-F0DF6676393A}" authorId="{C849C5F0-BBB0-4707-3CE0-237015013B5B}" created="2022-07-23T07:14:07.316">
    <ac:txMkLst xmlns:ac="http://schemas.microsoft.com/office/drawing/2013/main/command">
      <pc:docMk xmlns:pc="http://schemas.microsoft.com/office/powerpoint/2013/main/command"/>
      <pc:sldMk xmlns:pc="http://schemas.microsoft.com/office/powerpoint/2013/main/command" cId="2668868837" sldId="292"/>
      <ac:spMk id="12" creationId="{09D9930A-3685-DFA5-3420-13A0C61E0A15}"/>
      <ac:txMk cp="54" len="205">
        <ac:context len="260" hash="3863854090"/>
      </ac:txMk>
    </ac:txMkLst>
    <p188:pos x="3476346" y="1070719"/>
    <p188:txBody>
      <a:bodyPr/>
      <a:lstStyle/>
      <a:p>
        <a:r>
          <a:rPr lang="en-US"/>
          <a:t>
The first line should be the title of the note box.
The second para are meant to be gray, showing automatically while there’s no answer yet. Just like the questions in the background questionnaire.</a:t>
        </a:r>
      </a:p>
    </p188:txBody>
  </p188:cm>
</p188:cmLst>
</file>

<file path=ppt/comments/modernComment_125_D17D9645.xml><?xml version="1.0" encoding="utf-8"?>
<p188:cmLst xmlns:a="http://schemas.openxmlformats.org/drawingml/2006/main" xmlns:r="http://schemas.openxmlformats.org/officeDocument/2006/relationships" xmlns:p188="http://schemas.microsoft.com/office/powerpoint/2018/8/main">
  <p188:cm id="{FD25AB29-8403-D54A-B703-F44755A481D2}" authorId="{C849C5F0-BBB0-4707-3CE0-237015013B5B}" created="2022-07-23T07:14:07.316">
    <ac:txMkLst xmlns:ac="http://schemas.microsoft.com/office/drawing/2013/main/command">
      <pc:docMk xmlns:pc="http://schemas.microsoft.com/office/powerpoint/2013/main/command"/>
      <pc:sldMk xmlns:pc="http://schemas.microsoft.com/office/powerpoint/2013/main/command" cId="3514668613" sldId="293"/>
      <ac:spMk id="12" creationId="{09D9930A-3685-DFA5-3420-13A0C61E0A15}"/>
      <ac:txMk cp="54" len="205">
        <ac:context len="260" hash="3863854090"/>
      </ac:txMk>
    </ac:txMkLst>
    <p188:pos x="3476346" y="1070719"/>
    <p188:txBody>
      <a:bodyPr/>
      <a:lstStyle/>
      <a:p>
        <a:r>
          <a:rPr lang="en-US"/>
          <a:t>
The first line should be the title of the note box.
The second para are meant to be gray, showing automatically while there’s no answer yet. Just like the questions in the background questionnaire.</a:t>
        </a:r>
      </a:p>
    </p188:txBody>
  </p188:cm>
</p188:cmLst>
</file>

<file path=ppt/comments/modernComment_126_EE629271.xml><?xml version="1.0" encoding="utf-8"?>
<p188:cmLst xmlns:a="http://schemas.openxmlformats.org/drawingml/2006/main" xmlns:r="http://schemas.openxmlformats.org/officeDocument/2006/relationships" xmlns:p188="http://schemas.microsoft.com/office/powerpoint/2018/8/main">
  <p188:cm id="{8118E149-3552-B443-BA9C-185567BA47F2}" authorId="{C849C5F0-BBB0-4707-3CE0-237015013B5B}" created="2022-07-23T07:14:07.316">
    <ac:txMkLst xmlns:ac="http://schemas.microsoft.com/office/drawing/2013/main/command">
      <pc:docMk xmlns:pc="http://schemas.microsoft.com/office/powerpoint/2013/main/command"/>
      <pc:sldMk xmlns:pc="http://schemas.microsoft.com/office/powerpoint/2013/main/command" cId="3999437425" sldId="294"/>
      <ac:spMk id="12" creationId="{09D9930A-3685-DFA5-3420-13A0C61E0A15}"/>
      <ac:txMk cp="54" len="205">
        <ac:context len="260" hash="3863854090"/>
      </ac:txMk>
    </ac:txMkLst>
    <p188:pos x="3476346" y="1070719"/>
    <p188:txBody>
      <a:bodyPr/>
      <a:lstStyle/>
      <a:p>
        <a:r>
          <a:rPr lang="en-US"/>
          <a:t>
The first line should be the title of the note box.
The second para are meant to be gray, showing automatically while there’s no answer yet. Just like the questions in the background questionnaire.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A15FC8-E276-B04C-8CAA-4F28E9ABE2E5}" type="datetimeFigureOut">
              <a:rPr lang="en-US" smtClean="0"/>
              <a:t>7/23/22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39A257-0AE4-B748-8D20-CE205DFF8E0D}" type="slidenum">
              <a:rPr lang="en-US" smtClean="0"/>
              <a:t>‹#›</a:t>
            </a:fld>
            <a:endParaRPr lang="en-US"/>
          </a:p>
        </p:txBody>
      </p:sp>
    </p:spTree>
    <p:extLst>
      <p:ext uri="{BB962C8B-B14F-4D97-AF65-F5344CB8AC3E}">
        <p14:creationId xmlns:p14="http://schemas.microsoft.com/office/powerpoint/2010/main" val="1785265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Control and </a:t>
            </a:r>
            <a:r>
              <a:rPr lang="en-US"/>
              <a:t>manually enter by experimenter </a:t>
            </a:r>
          </a:p>
        </p:txBody>
      </p:sp>
      <p:sp>
        <p:nvSpPr>
          <p:cNvPr id="4" name="Slide Number Placeholder 3"/>
          <p:cNvSpPr>
            <a:spLocks noGrp="1"/>
          </p:cNvSpPr>
          <p:nvPr>
            <p:ph type="sldNum" sz="quarter" idx="5"/>
          </p:nvPr>
        </p:nvSpPr>
        <p:spPr/>
        <p:txBody>
          <a:bodyPr/>
          <a:lstStyle/>
          <a:p>
            <a:fld id="{9839A257-0AE4-B748-8D20-CE205DFF8E0D}" type="slidenum">
              <a:rPr lang="en-US" smtClean="0"/>
              <a:t>1</a:t>
            </a:fld>
            <a:endParaRPr lang="en-US"/>
          </a:p>
        </p:txBody>
      </p:sp>
    </p:spTree>
    <p:extLst>
      <p:ext uri="{BB962C8B-B14F-4D97-AF65-F5344CB8AC3E}">
        <p14:creationId xmlns:p14="http://schemas.microsoft.com/office/powerpoint/2010/main" val="4171863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阳平</a:t>
            </a:r>
            <a:r>
              <a:rPr lang="zh-CN" altLang="en-US" dirty="0"/>
              <a:t> 阴平 上声 去声</a:t>
            </a:r>
            <a:endParaRPr lang="en-US" dirty="0"/>
          </a:p>
        </p:txBody>
      </p:sp>
      <p:sp>
        <p:nvSpPr>
          <p:cNvPr id="4" name="Slide Number Placeholder 3"/>
          <p:cNvSpPr>
            <a:spLocks noGrp="1"/>
          </p:cNvSpPr>
          <p:nvPr>
            <p:ph type="sldNum" sz="quarter" idx="5"/>
          </p:nvPr>
        </p:nvSpPr>
        <p:spPr/>
        <p:txBody>
          <a:bodyPr/>
          <a:lstStyle/>
          <a:p>
            <a:fld id="{9839A257-0AE4-B748-8D20-CE205DFF8E0D}" type="slidenum">
              <a:rPr lang="en-US" smtClean="0"/>
              <a:t>2</a:t>
            </a:fld>
            <a:endParaRPr lang="en-US"/>
          </a:p>
        </p:txBody>
      </p:sp>
    </p:spTree>
    <p:extLst>
      <p:ext uri="{BB962C8B-B14F-4D97-AF65-F5344CB8AC3E}">
        <p14:creationId xmlns:p14="http://schemas.microsoft.com/office/powerpoint/2010/main" val="3717813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 samples of a tone, but how representative they are</a:t>
            </a:r>
          </a:p>
          <a:p>
            <a:r>
              <a:rPr lang="en-US" dirty="0"/>
              <a:t>Some would sound more canonical/representative/appropriate/typical and some less</a:t>
            </a:r>
          </a:p>
          <a:p>
            <a:r>
              <a:rPr lang="en-US" dirty="0"/>
              <a:t>In Chinese: </a:t>
            </a:r>
          </a:p>
          <a:p>
            <a:r>
              <a:rPr lang="en-US" dirty="0"/>
              <a:t>No things related to speak clearly or dialect difference</a:t>
            </a:r>
          </a:p>
          <a:p>
            <a:endParaRPr lang="en-US" dirty="0"/>
          </a:p>
          <a:p>
            <a:r>
              <a:rPr lang="en-US" dirty="0"/>
              <a:t>Explain the four tones: minimal pair of tones</a:t>
            </a:r>
          </a:p>
          <a:p>
            <a:r>
              <a:rPr lang="en-US" dirty="0"/>
              <a:t>Bilingual: allowing heritage speakers if they do learn about the tones</a:t>
            </a:r>
          </a:p>
        </p:txBody>
      </p:sp>
      <p:sp>
        <p:nvSpPr>
          <p:cNvPr id="4" name="Slide Number Placeholder 3"/>
          <p:cNvSpPr>
            <a:spLocks noGrp="1"/>
          </p:cNvSpPr>
          <p:nvPr>
            <p:ph type="sldNum" sz="quarter" idx="5"/>
          </p:nvPr>
        </p:nvSpPr>
        <p:spPr/>
        <p:txBody>
          <a:bodyPr/>
          <a:lstStyle/>
          <a:p>
            <a:fld id="{9839A257-0AE4-B748-8D20-CE205DFF8E0D}" type="slidenum">
              <a:rPr lang="en-US" smtClean="0"/>
              <a:t>4</a:t>
            </a:fld>
            <a:endParaRPr lang="en-US"/>
          </a:p>
        </p:txBody>
      </p:sp>
    </p:spTree>
    <p:extLst>
      <p:ext uri="{BB962C8B-B14F-4D97-AF65-F5344CB8AC3E}">
        <p14:creationId xmlns:p14="http://schemas.microsoft.com/office/powerpoint/2010/main" val="2257212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Put the stimuli in a box: get the same order for all participants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listen to your order – if you’re satisfied, you can move on</a:t>
            </a:r>
          </a:p>
          <a:p>
            <a:endParaRPr lang="en-US" dirty="0"/>
          </a:p>
        </p:txBody>
      </p:sp>
      <p:sp>
        <p:nvSpPr>
          <p:cNvPr id="4" name="Slide Number Placeholder 3"/>
          <p:cNvSpPr>
            <a:spLocks noGrp="1"/>
          </p:cNvSpPr>
          <p:nvPr>
            <p:ph type="sldNum" sz="quarter" idx="5"/>
          </p:nvPr>
        </p:nvSpPr>
        <p:spPr/>
        <p:txBody>
          <a:bodyPr/>
          <a:lstStyle/>
          <a:p>
            <a:fld id="{9839A257-0AE4-B748-8D20-CE205DFF8E0D}" type="slidenum">
              <a:rPr lang="en-US" smtClean="0"/>
              <a:t>5</a:t>
            </a:fld>
            <a:endParaRPr lang="en-US"/>
          </a:p>
        </p:txBody>
      </p:sp>
    </p:spTree>
    <p:extLst>
      <p:ext uri="{BB962C8B-B14F-4D97-AF65-F5344CB8AC3E}">
        <p14:creationId xmlns:p14="http://schemas.microsoft.com/office/powerpoint/2010/main" val="2076774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Put the stimuli in a box: get the same order for all participants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listen to your order – if you’re satisfied, you can move on</a:t>
            </a:r>
          </a:p>
          <a:p>
            <a:endParaRPr lang="en-US" dirty="0"/>
          </a:p>
        </p:txBody>
      </p:sp>
      <p:sp>
        <p:nvSpPr>
          <p:cNvPr id="4" name="Slide Number Placeholder 3"/>
          <p:cNvSpPr>
            <a:spLocks noGrp="1"/>
          </p:cNvSpPr>
          <p:nvPr>
            <p:ph type="sldNum" sz="quarter" idx="5"/>
          </p:nvPr>
        </p:nvSpPr>
        <p:spPr/>
        <p:txBody>
          <a:bodyPr/>
          <a:lstStyle/>
          <a:p>
            <a:fld id="{9839A257-0AE4-B748-8D20-CE205DFF8E0D}" type="slidenum">
              <a:rPr lang="en-US" smtClean="0"/>
              <a:t>8</a:t>
            </a:fld>
            <a:endParaRPr lang="en-US"/>
          </a:p>
        </p:txBody>
      </p:sp>
    </p:spTree>
    <p:extLst>
      <p:ext uri="{BB962C8B-B14F-4D97-AF65-F5344CB8AC3E}">
        <p14:creationId xmlns:p14="http://schemas.microsoft.com/office/powerpoint/2010/main" val="2644842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Put the stimuli in a box: get the same order for all participants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listen to your order – if you’re satisfied, you can move on</a:t>
            </a:r>
          </a:p>
          <a:p>
            <a:endParaRPr lang="en-US" dirty="0"/>
          </a:p>
        </p:txBody>
      </p:sp>
      <p:sp>
        <p:nvSpPr>
          <p:cNvPr id="4" name="Slide Number Placeholder 3"/>
          <p:cNvSpPr>
            <a:spLocks noGrp="1"/>
          </p:cNvSpPr>
          <p:nvPr>
            <p:ph type="sldNum" sz="quarter" idx="5"/>
          </p:nvPr>
        </p:nvSpPr>
        <p:spPr/>
        <p:txBody>
          <a:bodyPr/>
          <a:lstStyle/>
          <a:p>
            <a:fld id="{9839A257-0AE4-B748-8D20-CE205DFF8E0D}" type="slidenum">
              <a:rPr lang="en-US" smtClean="0"/>
              <a:t>10</a:t>
            </a:fld>
            <a:endParaRPr lang="en-US"/>
          </a:p>
        </p:txBody>
      </p:sp>
    </p:spTree>
    <p:extLst>
      <p:ext uri="{BB962C8B-B14F-4D97-AF65-F5344CB8AC3E}">
        <p14:creationId xmlns:p14="http://schemas.microsoft.com/office/powerpoint/2010/main" val="374593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Put the stimuli in a box: get the same order for all participants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listen to your order – if you’re satisfied, you can move on</a:t>
            </a:r>
          </a:p>
          <a:p>
            <a:endParaRPr lang="en-US" dirty="0"/>
          </a:p>
        </p:txBody>
      </p:sp>
      <p:sp>
        <p:nvSpPr>
          <p:cNvPr id="4" name="Slide Number Placeholder 3"/>
          <p:cNvSpPr>
            <a:spLocks noGrp="1"/>
          </p:cNvSpPr>
          <p:nvPr>
            <p:ph type="sldNum" sz="quarter" idx="5"/>
          </p:nvPr>
        </p:nvSpPr>
        <p:spPr/>
        <p:txBody>
          <a:bodyPr/>
          <a:lstStyle/>
          <a:p>
            <a:fld id="{9839A257-0AE4-B748-8D20-CE205DFF8E0D}" type="slidenum">
              <a:rPr lang="en-US" smtClean="0"/>
              <a:t>12</a:t>
            </a:fld>
            <a:endParaRPr lang="en-US"/>
          </a:p>
        </p:txBody>
      </p:sp>
    </p:spTree>
    <p:extLst>
      <p:ext uri="{BB962C8B-B14F-4D97-AF65-F5344CB8AC3E}">
        <p14:creationId xmlns:p14="http://schemas.microsoft.com/office/powerpoint/2010/main" val="1594903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Put the stimuli in a box: get the same order for all participants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listen to your order – if you’re satisfied, you can move on</a:t>
            </a:r>
          </a:p>
          <a:p>
            <a:endParaRPr lang="en-US" dirty="0"/>
          </a:p>
        </p:txBody>
      </p:sp>
      <p:sp>
        <p:nvSpPr>
          <p:cNvPr id="4" name="Slide Number Placeholder 3"/>
          <p:cNvSpPr>
            <a:spLocks noGrp="1"/>
          </p:cNvSpPr>
          <p:nvPr>
            <p:ph type="sldNum" sz="quarter" idx="5"/>
          </p:nvPr>
        </p:nvSpPr>
        <p:spPr/>
        <p:txBody>
          <a:bodyPr/>
          <a:lstStyle/>
          <a:p>
            <a:fld id="{9839A257-0AE4-B748-8D20-CE205DFF8E0D}" type="slidenum">
              <a:rPr lang="en-US" smtClean="0"/>
              <a:t>14</a:t>
            </a:fld>
            <a:endParaRPr lang="en-US"/>
          </a:p>
        </p:txBody>
      </p:sp>
    </p:spTree>
    <p:extLst>
      <p:ext uri="{BB962C8B-B14F-4D97-AF65-F5344CB8AC3E}">
        <p14:creationId xmlns:p14="http://schemas.microsoft.com/office/powerpoint/2010/main" val="1565759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6CE19-59AB-F74A-8727-242535DE3F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745067-2BA1-014F-80F9-0A01FBB47B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2D44FC-4162-604B-BC71-0604ECF50311}"/>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5" name="Footer Placeholder 4">
            <a:extLst>
              <a:ext uri="{FF2B5EF4-FFF2-40B4-BE49-F238E27FC236}">
                <a16:creationId xmlns:a16="http://schemas.microsoft.com/office/drawing/2014/main" id="{A6C71EF2-B99A-8046-83BD-05ADB02A1E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6D03F-6E42-F045-A8C3-05BC1C8BAAD7}"/>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112333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DB51C-8F3F-8D43-98EF-0D281FECBB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0F613F-93ED-4D41-8B1C-CC5E2B8B87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FA4D2-210A-4141-897B-BF3A89BC4DCF}"/>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5" name="Footer Placeholder 4">
            <a:extLst>
              <a:ext uri="{FF2B5EF4-FFF2-40B4-BE49-F238E27FC236}">
                <a16:creationId xmlns:a16="http://schemas.microsoft.com/office/drawing/2014/main" id="{20E4C2AD-BD5E-3A41-A0A5-B6A5BE8B83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671BEF-8469-F94B-B9D0-A0449F452F24}"/>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200518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3E5FA6-3167-4F4A-BCAC-1524118626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DE9053-F033-9A40-BCCD-32A623CD65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B984D5-0975-7A4C-8A6F-92DEC4441D8A}"/>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5" name="Footer Placeholder 4">
            <a:extLst>
              <a:ext uri="{FF2B5EF4-FFF2-40B4-BE49-F238E27FC236}">
                <a16:creationId xmlns:a16="http://schemas.microsoft.com/office/drawing/2014/main" id="{4A1B37E8-6667-B546-A4AA-D15B61598C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CDF48-F226-1646-8560-45B96B10F903}"/>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156031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3CA9B-519B-004F-9DDB-1BA03A8AD0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37359-9887-D941-B61C-B61D99AE76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700A14-04BA-B945-B7A1-D21E85814F2B}"/>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5" name="Footer Placeholder 4">
            <a:extLst>
              <a:ext uri="{FF2B5EF4-FFF2-40B4-BE49-F238E27FC236}">
                <a16:creationId xmlns:a16="http://schemas.microsoft.com/office/drawing/2014/main" id="{AC8D10C0-21DF-5449-94A9-CEE4DA5186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6BC092-6569-C343-B599-D4C5D9B46B42}"/>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316945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503D6-0BE6-5348-90D8-6B67EEE720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C4C552-8D48-5947-8B16-3BC3060C44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C8ECC0-B008-B14D-9022-01BFFB698927}"/>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5" name="Footer Placeholder 4">
            <a:extLst>
              <a:ext uri="{FF2B5EF4-FFF2-40B4-BE49-F238E27FC236}">
                <a16:creationId xmlns:a16="http://schemas.microsoft.com/office/drawing/2014/main" id="{BAAE4A83-D359-2C41-89A0-9E8FA22B1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CF36E-225C-714D-B1B2-7594710B43F6}"/>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3147577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92B48-5DFA-EA43-BEAF-6C0C28CA9A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71243-8173-8B4A-82E1-A10E688AFA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5EFBAC-C0BC-5144-B346-5CE286FFBF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409EDB-03A1-D946-8C81-92B55CCDAAF7}"/>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6" name="Footer Placeholder 5">
            <a:extLst>
              <a:ext uri="{FF2B5EF4-FFF2-40B4-BE49-F238E27FC236}">
                <a16:creationId xmlns:a16="http://schemas.microsoft.com/office/drawing/2014/main" id="{1890832F-EC17-F04C-9D74-FCBA09C089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63E6B1-F7FE-6844-841A-9482047ED856}"/>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2371294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E05A-BA78-B045-AC95-2DFEC17BE2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0A93D8-121E-EC4F-9F2E-1252518826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8CF909-1DAE-5845-BC29-7127F9DC1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A040D0-CD65-5B40-9CFF-8419D65F39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91E0EF-1D45-8541-935A-003FE85C98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884F6A-1611-354A-ADFD-BD90C944F343}"/>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8" name="Footer Placeholder 7">
            <a:extLst>
              <a:ext uri="{FF2B5EF4-FFF2-40B4-BE49-F238E27FC236}">
                <a16:creationId xmlns:a16="http://schemas.microsoft.com/office/drawing/2014/main" id="{4F6D28FB-CBF3-9F42-A2A5-281E20B751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6EF600-0EAE-C54D-A935-E980DB72C80C}"/>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4182005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547CE-09F5-DD4E-AB7B-EFDA421D2C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C1C049-4901-EA4D-9A3C-86AB892C1CEE}"/>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4" name="Footer Placeholder 3">
            <a:extLst>
              <a:ext uri="{FF2B5EF4-FFF2-40B4-BE49-F238E27FC236}">
                <a16:creationId xmlns:a16="http://schemas.microsoft.com/office/drawing/2014/main" id="{EF39B548-DA29-954D-8758-070B20BA3E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BED853-4044-6445-AE4F-686A17320918}"/>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389975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D215D0-6681-EC4A-81CF-ED06B93E210B}"/>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3" name="Footer Placeholder 2">
            <a:extLst>
              <a:ext uri="{FF2B5EF4-FFF2-40B4-BE49-F238E27FC236}">
                <a16:creationId xmlns:a16="http://schemas.microsoft.com/office/drawing/2014/main" id="{37A40391-F449-3140-A505-E17FD60713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2CD002-01E9-1F43-8715-CA92E025C17A}"/>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2805410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6CAD-B82B-964A-BF35-2FCB6BE1F7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DE1727-781A-1A49-9998-75F23624F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AC5A2F-72A2-6546-9A81-DC5B950A2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C3E3E-3228-B94A-834D-CF66387A8477}"/>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6" name="Footer Placeholder 5">
            <a:extLst>
              <a:ext uri="{FF2B5EF4-FFF2-40B4-BE49-F238E27FC236}">
                <a16:creationId xmlns:a16="http://schemas.microsoft.com/office/drawing/2014/main" id="{B7969832-3F12-664F-85B7-A4F5CFECF4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F108F0-91EA-8149-8087-6AEB97F2BE80}"/>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42804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84AA2-C2F8-0342-8F23-6FD3B4E24F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A06218-5209-1543-A505-9AC1A06E1C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3A076A-82CA-0244-BFA2-8CD00C9E2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B84954-5E53-4B4F-B0ED-BE85DBD7746A}"/>
              </a:ext>
            </a:extLst>
          </p:cNvPr>
          <p:cNvSpPr>
            <a:spLocks noGrp="1"/>
          </p:cNvSpPr>
          <p:nvPr>
            <p:ph type="dt" sz="half" idx="10"/>
          </p:nvPr>
        </p:nvSpPr>
        <p:spPr/>
        <p:txBody>
          <a:bodyPr/>
          <a:lstStyle/>
          <a:p>
            <a:fld id="{6F364792-4119-2144-BACF-8A188D1B4DD2}" type="datetimeFigureOut">
              <a:rPr lang="en-US" smtClean="0"/>
              <a:t>7/23/22</a:t>
            </a:fld>
            <a:endParaRPr lang="en-US"/>
          </a:p>
        </p:txBody>
      </p:sp>
      <p:sp>
        <p:nvSpPr>
          <p:cNvPr id="6" name="Footer Placeholder 5">
            <a:extLst>
              <a:ext uri="{FF2B5EF4-FFF2-40B4-BE49-F238E27FC236}">
                <a16:creationId xmlns:a16="http://schemas.microsoft.com/office/drawing/2014/main" id="{44E58AE3-EA30-8B40-8627-82195E1DF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6AA13D-D817-964B-85AC-AD46D805063C}"/>
              </a:ext>
            </a:extLst>
          </p:cNvPr>
          <p:cNvSpPr>
            <a:spLocks noGrp="1"/>
          </p:cNvSpPr>
          <p:nvPr>
            <p:ph type="sldNum" sz="quarter" idx="12"/>
          </p:nvPr>
        </p:nvSpPr>
        <p:spPr/>
        <p:txBody>
          <a:bodyPr/>
          <a:lstStyle/>
          <a:p>
            <a:fld id="{7C020710-75E1-FA4A-BE0C-D96D09CA7DA6}" type="slidenum">
              <a:rPr lang="en-US" smtClean="0"/>
              <a:t>‹#›</a:t>
            </a:fld>
            <a:endParaRPr lang="en-US"/>
          </a:p>
        </p:txBody>
      </p:sp>
    </p:spTree>
    <p:extLst>
      <p:ext uri="{BB962C8B-B14F-4D97-AF65-F5344CB8AC3E}">
        <p14:creationId xmlns:p14="http://schemas.microsoft.com/office/powerpoint/2010/main" val="73552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164DC1-C142-384B-8399-C65F39D45D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1917FC-3111-4D4E-BA20-295A73C3CF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221C1D-003E-5241-82AA-B69CF4DC2B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64792-4119-2144-BACF-8A188D1B4DD2}" type="datetimeFigureOut">
              <a:rPr lang="en-US" smtClean="0"/>
              <a:t>7/23/22</a:t>
            </a:fld>
            <a:endParaRPr lang="en-US"/>
          </a:p>
        </p:txBody>
      </p:sp>
      <p:sp>
        <p:nvSpPr>
          <p:cNvPr id="5" name="Footer Placeholder 4">
            <a:extLst>
              <a:ext uri="{FF2B5EF4-FFF2-40B4-BE49-F238E27FC236}">
                <a16:creationId xmlns:a16="http://schemas.microsoft.com/office/drawing/2014/main" id="{C67A420C-03F5-484D-8700-DCD2396DE2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6CB407B-0A6A-C24F-95DA-D3046B0718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20710-75E1-FA4A-BE0C-D96D09CA7DA6}" type="slidenum">
              <a:rPr lang="en-US" smtClean="0"/>
              <a:t>‹#›</a:t>
            </a:fld>
            <a:endParaRPr lang="en-US"/>
          </a:p>
        </p:txBody>
      </p:sp>
    </p:spTree>
    <p:extLst>
      <p:ext uri="{BB962C8B-B14F-4D97-AF65-F5344CB8AC3E}">
        <p14:creationId xmlns:p14="http://schemas.microsoft.com/office/powerpoint/2010/main" val="2060035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audio" Target="../media/media4.m4a"/><Relationship Id="rId13" Type="http://schemas.microsoft.com/office/2007/relationships/media" Target="../media/media7.m4a"/><Relationship Id="rId18" Type="http://schemas.openxmlformats.org/officeDocument/2006/relationships/audio" Target="../media/media9.m4a"/><Relationship Id="rId3" Type="http://schemas.microsoft.com/office/2007/relationships/media" Target="../media/media2.m4a"/><Relationship Id="rId21" Type="http://schemas.microsoft.com/office/2018/10/relationships/comments" Target="../comments/modernComment_124_9F13B4E5.xml"/><Relationship Id="rId7" Type="http://schemas.microsoft.com/office/2007/relationships/media" Target="../media/media4.m4a"/><Relationship Id="rId12" Type="http://schemas.openxmlformats.org/officeDocument/2006/relationships/audio" Target="../media/media6.m4a"/><Relationship Id="rId17" Type="http://schemas.microsoft.com/office/2007/relationships/media" Target="../media/media9.m4a"/><Relationship Id="rId2" Type="http://schemas.openxmlformats.org/officeDocument/2006/relationships/audio" Target="../media/media1.m4a"/><Relationship Id="rId16" Type="http://schemas.openxmlformats.org/officeDocument/2006/relationships/audio" Target="../media/media8.m4a"/><Relationship Id="rId20" Type="http://schemas.openxmlformats.org/officeDocument/2006/relationships/notesSlide" Target="../notesSlides/notesSlide6.xml"/><Relationship Id="rId1" Type="http://schemas.microsoft.com/office/2007/relationships/media" Target="../media/media1.m4a"/><Relationship Id="rId6" Type="http://schemas.openxmlformats.org/officeDocument/2006/relationships/audio" Target="../media/media3.m4a"/><Relationship Id="rId11" Type="http://schemas.microsoft.com/office/2007/relationships/media" Target="../media/media6.m4a"/><Relationship Id="rId5" Type="http://schemas.microsoft.com/office/2007/relationships/media" Target="../media/media3.m4a"/><Relationship Id="rId15" Type="http://schemas.microsoft.com/office/2007/relationships/media" Target="../media/media8.m4a"/><Relationship Id="rId10" Type="http://schemas.openxmlformats.org/officeDocument/2006/relationships/audio" Target="../media/media5.m4a"/><Relationship Id="rId19" Type="http://schemas.openxmlformats.org/officeDocument/2006/relationships/slideLayout" Target="../slideLayouts/slideLayout2.xml"/><Relationship Id="rId4" Type="http://schemas.openxmlformats.org/officeDocument/2006/relationships/audio" Target="../media/media2.m4a"/><Relationship Id="rId9" Type="http://schemas.microsoft.com/office/2007/relationships/media" Target="../media/media5.m4a"/><Relationship Id="rId14" Type="http://schemas.openxmlformats.org/officeDocument/2006/relationships/audio" Target="../media/media7.m4a"/><Relationship Id="rId2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audio" Target="../media/media4.m4a"/><Relationship Id="rId13" Type="http://schemas.microsoft.com/office/2007/relationships/media" Target="../media/media7.m4a"/><Relationship Id="rId18" Type="http://schemas.openxmlformats.org/officeDocument/2006/relationships/audio" Target="../media/media9.m4a"/><Relationship Id="rId3" Type="http://schemas.microsoft.com/office/2007/relationships/media" Target="../media/media2.m4a"/><Relationship Id="rId21" Type="http://schemas.microsoft.com/office/2018/10/relationships/comments" Target="../comments/modernComment_125_D17D9645.xml"/><Relationship Id="rId7" Type="http://schemas.microsoft.com/office/2007/relationships/media" Target="../media/media4.m4a"/><Relationship Id="rId12" Type="http://schemas.openxmlformats.org/officeDocument/2006/relationships/audio" Target="../media/media6.m4a"/><Relationship Id="rId17" Type="http://schemas.microsoft.com/office/2007/relationships/media" Target="../media/media9.m4a"/><Relationship Id="rId2" Type="http://schemas.openxmlformats.org/officeDocument/2006/relationships/audio" Target="../media/media1.m4a"/><Relationship Id="rId16" Type="http://schemas.openxmlformats.org/officeDocument/2006/relationships/audio" Target="../media/media8.m4a"/><Relationship Id="rId20" Type="http://schemas.openxmlformats.org/officeDocument/2006/relationships/notesSlide" Target="../notesSlides/notesSlide7.xml"/><Relationship Id="rId1" Type="http://schemas.microsoft.com/office/2007/relationships/media" Target="../media/media1.m4a"/><Relationship Id="rId6" Type="http://schemas.openxmlformats.org/officeDocument/2006/relationships/audio" Target="../media/media3.m4a"/><Relationship Id="rId11" Type="http://schemas.microsoft.com/office/2007/relationships/media" Target="../media/media6.m4a"/><Relationship Id="rId5" Type="http://schemas.microsoft.com/office/2007/relationships/media" Target="../media/media3.m4a"/><Relationship Id="rId15" Type="http://schemas.microsoft.com/office/2007/relationships/media" Target="../media/media8.m4a"/><Relationship Id="rId10" Type="http://schemas.openxmlformats.org/officeDocument/2006/relationships/audio" Target="../media/media5.m4a"/><Relationship Id="rId19" Type="http://schemas.openxmlformats.org/officeDocument/2006/relationships/slideLayout" Target="../slideLayouts/slideLayout2.xml"/><Relationship Id="rId4" Type="http://schemas.openxmlformats.org/officeDocument/2006/relationships/audio" Target="../media/media2.m4a"/><Relationship Id="rId9" Type="http://schemas.microsoft.com/office/2007/relationships/media" Target="../media/media5.m4a"/><Relationship Id="rId14" Type="http://schemas.openxmlformats.org/officeDocument/2006/relationships/audio" Target="../media/media7.m4a"/><Relationship Id="rId2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audio" Target="../media/media4.m4a"/><Relationship Id="rId13" Type="http://schemas.microsoft.com/office/2007/relationships/media" Target="../media/media7.m4a"/><Relationship Id="rId18" Type="http://schemas.openxmlformats.org/officeDocument/2006/relationships/audio" Target="../media/media9.m4a"/><Relationship Id="rId3" Type="http://schemas.microsoft.com/office/2007/relationships/media" Target="../media/media2.m4a"/><Relationship Id="rId21" Type="http://schemas.microsoft.com/office/2018/10/relationships/comments" Target="../comments/modernComment_126_EE629271.xml"/><Relationship Id="rId7" Type="http://schemas.microsoft.com/office/2007/relationships/media" Target="../media/media4.m4a"/><Relationship Id="rId12" Type="http://schemas.openxmlformats.org/officeDocument/2006/relationships/audio" Target="../media/media6.m4a"/><Relationship Id="rId17" Type="http://schemas.microsoft.com/office/2007/relationships/media" Target="../media/media9.m4a"/><Relationship Id="rId2" Type="http://schemas.openxmlformats.org/officeDocument/2006/relationships/audio" Target="../media/media1.m4a"/><Relationship Id="rId16" Type="http://schemas.openxmlformats.org/officeDocument/2006/relationships/audio" Target="../media/media8.m4a"/><Relationship Id="rId20" Type="http://schemas.openxmlformats.org/officeDocument/2006/relationships/notesSlide" Target="../notesSlides/notesSlide8.xml"/><Relationship Id="rId1" Type="http://schemas.microsoft.com/office/2007/relationships/media" Target="../media/media1.m4a"/><Relationship Id="rId6" Type="http://schemas.openxmlformats.org/officeDocument/2006/relationships/audio" Target="../media/media3.m4a"/><Relationship Id="rId11" Type="http://schemas.microsoft.com/office/2007/relationships/media" Target="../media/media6.m4a"/><Relationship Id="rId5" Type="http://schemas.microsoft.com/office/2007/relationships/media" Target="../media/media3.m4a"/><Relationship Id="rId15" Type="http://schemas.microsoft.com/office/2007/relationships/media" Target="../media/media8.m4a"/><Relationship Id="rId10" Type="http://schemas.openxmlformats.org/officeDocument/2006/relationships/audio" Target="../media/media5.m4a"/><Relationship Id="rId19" Type="http://schemas.openxmlformats.org/officeDocument/2006/relationships/slideLayout" Target="../slideLayouts/slideLayout2.xml"/><Relationship Id="rId4" Type="http://schemas.openxmlformats.org/officeDocument/2006/relationships/audio" Target="../media/media2.m4a"/><Relationship Id="rId9" Type="http://schemas.microsoft.com/office/2007/relationships/media" Target="../media/media5.m4a"/><Relationship Id="rId14" Type="http://schemas.openxmlformats.org/officeDocument/2006/relationships/audio" Target="../media/media7.m4a"/><Relationship Id="rId2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audio" Target="../media/media4.m4a"/><Relationship Id="rId13" Type="http://schemas.microsoft.com/office/2007/relationships/media" Target="../media/media7.m4a"/><Relationship Id="rId18" Type="http://schemas.openxmlformats.org/officeDocument/2006/relationships/audio" Target="../media/media9.m4a"/><Relationship Id="rId3" Type="http://schemas.microsoft.com/office/2007/relationships/media" Target="../media/media2.m4a"/><Relationship Id="rId21" Type="http://schemas.microsoft.com/office/2018/10/relationships/comments" Target="../comments/modernComment_122_27C7F269.xml"/><Relationship Id="rId7" Type="http://schemas.microsoft.com/office/2007/relationships/media" Target="../media/media4.m4a"/><Relationship Id="rId12" Type="http://schemas.openxmlformats.org/officeDocument/2006/relationships/audio" Target="../media/media6.m4a"/><Relationship Id="rId17" Type="http://schemas.microsoft.com/office/2007/relationships/media" Target="../media/media9.m4a"/><Relationship Id="rId2" Type="http://schemas.openxmlformats.org/officeDocument/2006/relationships/audio" Target="../media/media1.m4a"/><Relationship Id="rId16" Type="http://schemas.openxmlformats.org/officeDocument/2006/relationships/audio" Target="../media/media8.m4a"/><Relationship Id="rId20" Type="http://schemas.openxmlformats.org/officeDocument/2006/relationships/notesSlide" Target="../notesSlides/notesSlide4.xml"/><Relationship Id="rId1" Type="http://schemas.microsoft.com/office/2007/relationships/media" Target="../media/media1.m4a"/><Relationship Id="rId6" Type="http://schemas.openxmlformats.org/officeDocument/2006/relationships/audio" Target="../media/media3.m4a"/><Relationship Id="rId11" Type="http://schemas.microsoft.com/office/2007/relationships/media" Target="../media/media6.m4a"/><Relationship Id="rId5" Type="http://schemas.microsoft.com/office/2007/relationships/media" Target="../media/media3.m4a"/><Relationship Id="rId15" Type="http://schemas.microsoft.com/office/2007/relationships/media" Target="../media/media8.m4a"/><Relationship Id="rId10" Type="http://schemas.openxmlformats.org/officeDocument/2006/relationships/audio" Target="../media/media5.m4a"/><Relationship Id="rId19" Type="http://schemas.openxmlformats.org/officeDocument/2006/relationships/slideLayout" Target="../slideLayouts/slideLayout2.xml"/><Relationship Id="rId4" Type="http://schemas.openxmlformats.org/officeDocument/2006/relationships/audio" Target="../media/media2.m4a"/><Relationship Id="rId9" Type="http://schemas.microsoft.com/office/2007/relationships/media" Target="../media/media5.m4a"/><Relationship Id="rId14" Type="http://schemas.openxmlformats.org/officeDocument/2006/relationships/audio" Target="../media/media7.m4a"/><Relationship Id="rId2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audio" Target="../media/media4.m4a"/><Relationship Id="rId13" Type="http://schemas.microsoft.com/office/2007/relationships/media" Target="../media/media7.m4a"/><Relationship Id="rId18" Type="http://schemas.openxmlformats.org/officeDocument/2006/relationships/audio" Target="../media/media9.m4a"/><Relationship Id="rId3" Type="http://schemas.microsoft.com/office/2007/relationships/media" Target="../media/media2.m4a"/><Relationship Id="rId21" Type="http://schemas.microsoft.com/office/2018/10/relationships/comments" Target="../comments/modernComment_123_2D0D6FF6.xml"/><Relationship Id="rId7" Type="http://schemas.microsoft.com/office/2007/relationships/media" Target="../media/media4.m4a"/><Relationship Id="rId12" Type="http://schemas.openxmlformats.org/officeDocument/2006/relationships/audio" Target="../media/media6.m4a"/><Relationship Id="rId17" Type="http://schemas.microsoft.com/office/2007/relationships/media" Target="../media/media9.m4a"/><Relationship Id="rId2" Type="http://schemas.openxmlformats.org/officeDocument/2006/relationships/audio" Target="../media/media1.m4a"/><Relationship Id="rId16" Type="http://schemas.openxmlformats.org/officeDocument/2006/relationships/audio" Target="../media/media8.m4a"/><Relationship Id="rId20" Type="http://schemas.openxmlformats.org/officeDocument/2006/relationships/notesSlide" Target="../notesSlides/notesSlide5.xml"/><Relationship Id="rId1" Type="http://schemas.microsoft.com/office/2007/relationships/media" Target="../media/media1.m4a"/><Relationship Id="rId6" Type="http://schemas.openxmlformats.org/officeDocument/2006/relationships/audio" Target="../media/media3.m4a"/><Relationship Id="rId11" Type="http://schemas.microsoft.com/office/2007/relationships/media" Target="../media/media6.m4a"/><Relationship Id="rId5" Type="http://schemas.microsoft.com/office/2007/relationships/media" Target="../media/media3.m4a"/><Relationship Id="rId15" Type="http://schemas.microsoft.com/office/2007/relationships/media" Target="../media/media8.m4a"/><Relationship Id="rId10" Type="http://schemas.openxmlformats.org/officeDocument/2006/relationships/audio" Target="../media/media5.m4a"/><Relationship Id="rId19" Type="http://schemas.openxmlformats.org/officeDocument/2006/relationships/slideLayout" Target="../slideLayouts/slideLayout2.xml"/><Relationship Id="rId4" Type="http://schemas.openxmlformats.org/officeDocument/2006/relationships/audio" Target="../media/media2.m4a"/><Relationship Id="rId9" Type="http://schemas.microsoft.com/office/2007/relationships/media" Target="../media/media5.m4a"/><Relationship Id="rId14" Type="http://schemas.openxmlformats.org/officeDocument/2006/relationships/audio" Target="../media/media7.m4a"/><Relationship Id="rId2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Enter ID</a:t>
            </a:r>
          </a:p>
        </p:txBody>
      </p:sp>
      <p:sp>
        <p:nvSpPr>
          <p:cNvPr id="3" name="Subtitle 2">
            <a:extLst>
              <a:ext uri="{FF2B5EF4-FFF2-40B4-BE49-F238E27FC236}">
                <a16:creationId xmlns:a16="http://schemas.microsoft.com/office/drawing/2014/main" id="{4AE597F0-9328-F248-9B74-5221D9BD30BB}"/>
              </a:ext>
            </a:extLst>
          </p:cNvPr>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Continue</a:t>
            </a:r>
          </a:p>
        </p:txBody>
      </p:sp>
    </p:spTree>
    <p:extLst>
      <p:ext uri="{BB962C8B-B14F-4D97-AF65-F5344CB8AC3E}">
        <p14:creationId xmlns:p14="http://schemas.microsoft.com/office/powerpoint/2010/main" val="1131802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806ED2C-3672-81C9-41C0-B1B21495CD3F}"/>
              </a:ext>
            </a:extLst>
          </p:cNvPr>
          <p:cNvSpPr txBox="1"/>
          <p:nvPr/>
        </p:nvSpPr>
        <p:spPr>
          <a:xfrm>
            <a:off x="8310176" y="755626"/>
            <a:ext cx="3460830" cy="2698322"/>
          </a:xfrm>
          <a:prstGeom prst="rect">
            <a:avLst/>
          </a:prstGeom>
          <a:noFill/>
          <a:ln w="38100">
            <a:solidFill>
              <a:schemeClr val="tx1"/>
            </a:solidFill>
          </a:ln>
        </p:spPr>
        <p:txBody>
          <a:bodyPr wrap="square" rtlCol="0">
            <a:spAutoFit/>
          </a:bodyPr>
          <a:lstStyle/>
          <a:p>
            <a:endParaRPr lang="en-US" dirty="0"/>
          </a:p>
        </p:txBody>
      </p:sp>
      <p:sp>
        <p:nvSpPr>
          <p:cNvPr id="2" name="Title 1">
            <a:extLst>
              <a:ext uri="{FF2B5EF4-FFF2-40B4-BE49-F238E27FC236}">
                <a16:creationId xmlns:a16="http://schemas.microsoft.com/office/drawing/2014/main" id="{FAD1615B-329B-4E18-8C41-225D0E7682B6}"/>
              </a:ext>
            </a:extLst>
          </p:cNvPr>
          <p:cNvSpPr>
            <a:spLocks noGrp="1"/>
          </p:cNvSpPr>
          <p:nvPr>
            <p:ph type="title"/>
          </p:nvPr>
        </p:nvSpPr>
        <p:spPr>
          <a:xfrm>
            <a:off x="4103061" y="1870248"/>
            <a:ext cx="3985878" cy="1325563"/>
          </a:xfrm>
        </p:spPr>
        <p:txBody>
          <a:bodyPr/>
          <a:lstStyle/>
          <a:p>
            <a:pPr algn="ctr"/>
            <a:r>
              <a:rPr lang="en-US" dirty="0">
                <a:latin typeface="Arial" panose="020B0604020202020204" pitchFamily="34" charset="0"/>
                <a:cs typeface="Arial" panose="020B0604020202020204" pitchFamily="34" charset="0"/>
              </a:rPr>
              <a:t>Tone 2</a:t>
            </a:r>
          </a:p>
        </p:txBody>
      </p:sp>
      <p:cxnSp>
        <p:nvCxnSpPr>
          <p:cNvPr id="11" name="Straight Connector 10">
            <a:extLst>
              <a:ext uri="{FF2B5EF4-FFF2-40B4-BE49-F238E27FC236}">
                <a16:creationId xmlns:a16="http://schemas.microsoft.com/office/drawing/2014/main" id="{18A5A776-A452-40AF-BC64-81CDECD15160}"/>
              </a:ext>
            </a:extLst>
          </p:cNvPr>
          <p:cNvCxnSpPr/>
          <p:nvPr/>
        </p:nvCxnSpPr>
        <p:spPr>
          <a:xfrm>
            <a:off x="1980069" y="5386405"/>
            <a:ext cx="800740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48CC96C-102F-43E7-95A7-B45B6C36073B}"/>
              </a:ext>
            </a:extLst>
          </p:cNvPr>
          <p:cNvSpPr txBox="1"/>
          <p:nvPr/>
        </p:nvSpPr>
        <p:spPr>
          <a:xfrm>
            <a:off x="7473560" y="5542600"/>
            <a:ext cx="395171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Most natural/representative</a:t>
            </a:r>
          </a:p>
        </p:txBody>
      </p:sp>
      <p:sp>
        <p:nvSpPr>
          <p:cNvPr id="32" name="TextBox 31">
            <a:extLst>
              <a:ext uri="{FF2B5EF4-FFF2-40B4-BE49-F238E27FC236}">
                <a16:creationId xmlns:a16="http://schemas.microsoft.com/office/drawing/2014/main" id="{733D0202-2788-4749-9834-832CDF65F239}"/>
              </a:ext>
            </a:extLst>
          </p:cNvPr>
          <p:cNvSpPr txBox="1"/>
          <p:nvPr/>
        </p:nvSpPr>
        <p:spPr>
          <a:xfrm>
            <a:off x="724590" y="5542600"/>
            <a:ext cx="416163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Least natural/representative</a:t>
            </a:r>
          </a:p>
        </p:txBody>
      </p:sp>
      <p:sp>
        <p:nvSpPr>
          <p:cNvPr id="33" name="Subtitle 2">
            <a:extLst>
              <a:ext uri="{FF2B5EF4-FFF2-40B4-BE49-F238E27FC236}">
                <a16:creationId xmlns:a16="http://schemas.microsoft.com/office/drawing/2014/main" id="{DEEB84F8-6279-0A3E-F074-C2E1CCC87E6B}"/>
              </a:ext>
            </a:extLst>
          </p:cNvPr>
          <p:cNvSpPr txBox="1">
            <a:spLocks/>
          </p:cNvSpPr>
          <p:nvPr/>
        </p:nvSpPr>
        <p:spPr>
          <a:xfrm>
            <a:off x="1411773" y="319584"/>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
        <p:nvSpPr>
          <p:cNvPr id="4" name="TextBox 3">
            <a:extLst>
              <a:ext uri="{FF2B5EF4-FFF2-40B4-BE49-F238E27FC236}">
                <a16:creationId xmlns:a16="http://schemas.microsoft.com/office/drawing/2014/main" id="{F847DD37-18ED-5A9D-BC5C-5DBCFAE3C254}"/>
              </a:ext>
            </a:extLst>
          </p:cNvPr>
          <p:cNvSpPr txBox="1"/>
          <p:nvPr/>
        </p:nvSpPr>
        <p:spPr>
          <a:xfrm>
            <a:off x="416689" y="755626"/>
            <a:ext cx="3460830" cy="2698322"/>
          </a:xfrm>
          <a:prstGeom prst="rect">
            <a:avLst/>
          </a:prstGeom>
          <a:noFill/>
          <a:ln w="38100">
            <a:solidFill>
              <a:schemeClr val="tx1"/>
            </a:solidFill>
          </a:ln>
        </p:spPr>
        <p:txBody>
          <a:bodyPr wrap="square" rtlCol="0">
            <a:spAutoFit/>
          </a:bodyPr>
          <a:lstStyle/>
          <a:p>
            <a:endParaRPr lang="en-US" dirty="0"/>
          </a:p>
        </p:txBody>
      </p:sp>
      <p:sp>
        <p:nvSpPr>
          <p:cNvPr id="6" name="Content Placeholder 5">
            <a:extLst>
              <a:ext uri="{FF2B5EF4-FFF2-40B4-BE49-F238E27FC236}">
                <a16:creationId xmlns:a16="http://schemas.microsoft.com/office/drawing/2014/main" id="{2F2A2516-8EF8-2FEA-9A15-610D4E0B8C4A}"/>
              </a:ext>
            </a:extLst>
          </p:cNvPr>
          <p:cNvSpPr>
            <a:spLocks noGrp="1"/>
          </p:cNvSpPr>
          <p:nvPr>
            <p:ph idx="1"/>
          </p:nvPr>
        </p:nvSpPr>
        <p:spPr>
          <a:xfrm>
            <a:off x="416689" y="755626"/>
            <a:ext cx="3460830" cy="2698321"/>
          </a:xfrm>
        </p:spPr>
        <p:txBody>
          <a:bodyPr anchor="ctr">
            <a:normAutofit fontScale="55000" lnSpcReduction="20000"/>
          </a:bodyPr>
          <a:lstStyle/>
          <a:p>
            <a:pPr marL="0" indent="0" algn="ctr">
              <a:buNone/>
            </a:pPr>
            <a:r>
              <a:rPr lang="en-US" dirty="0">
                <a:latin typeface="Arial" panose="020B0604020202020204" pitchFamily="34" charset="0"/>
                <a:cs typeface="Arial" panose="020B0604020202020204" pitchFamily="34" charset="0"/>
              </a:rPr>
              <a:t>Tips:</a:t>
            </a:r>
          </a:p>
          <a:p>
            <a:r>
              <a:rPr lang="en-US" dirty="0">
                <a:latin typeface="Arial" panose="020B0604020202020204" pitchFamily="34" charset="0"/>
                <a:cs typeface="Arial" panose="020B0604020202020204" pitchFamily="34" charset="0"/>
              </a:rPr>
              <a:t>Click on </a:t>
            </a:r>
            <a:r>
              <a:rPr lang="en-US" altLang="zh-CN" dirty="0">
                <a:latin typeface="Arial" panose="020B0604020202020204" pitchFamily="34" charset="0"/>
                <a:cs typeface="Arial" panose="020B0604020202020204" pitchFamily="34" charset="0"/>
              </a:rPr>
              <a:t>the audio, listen to it, and drag it from the box and s</a:t>
            </a:r>
            <a:r>
              <a:rPr lang="en-US" dirty="0">
                <a:latin typeface="Arial" panose="020B0604020202020204" pitchFamily="34" charset="0"/>
                <a:cs typeface="Arial" panose="020B0604020202020204" pitchFamily="34" charset="0"/>
              </a:rPr>
              <a:t>ort along the horizontal scale left to right</a:t>
            </a:r>
          </a:p>
          <a:p>
            <a:r>
              <a:rPr lang="en-US" dirty="0">
                <a:latin typeface="Arial" panose="020B0604020202020204" pitchFamily="34" charset="0"/>
                <a:cs typeface="Arial" panose="020B0604020202020204" pitchFamily="34" charset="0"/>
              </a:rPr>
              <a:t>The vertical dimension does not matter for naturalness</a:t>
            </a:r>
          </a:p>
          <a:p>
            <a:r>
              <a:rPr lang="en-US" dirty="0">
                <a:latin typeface="Arial" panose="020B0604020202020204" pitchFamily="34" charset="0"/>
                <a:cs typeface="Arial" panose="020B0604020202020204" pitchFamily="34" charset="0"/>
              </a:rPr>
              <a:t>Colors are irrelevant to the tones</a:t>
            </a:r>
          </a:p>
          <a:p>
            <a:r>
              <a:rPr lang="en-US" dirty="0">
                <a:latin typeface="Arial" panose="020B0604020202020204" pitchFamily="34" charset="0"/>
                <a:cs typeface="Arial" panose="020B0604020202020204" pitchFamily="34" charset="0"/>
              </a:rPr>
              <a:t>Only focus on the sound</a:t>
            </a:r>
          </a:p>
          <a:p>
            <a:r>
              <a:rPr lang="en-US" dirty="0">
                <a:latin typeface="Arial" panose="020B0604020202020204" pitchFamily="34" charset="0"/>
                <a:cs typeface="Arial" panose="020B0604020202020204" pitchFamily="34" charset="0"/>
              </a:rPr>
              <a:t>Overlapping icons are okay</a:t>
            </a:r>
          </a:p>
          <a:p>
            <a:r>
              <a:rPr lang="en-US" dirty="0">
                <a:latin typeface="Arial" panose="020B0604020202020204" pitchFamily="34" charset="0"/>
                <a:cs typeface="Arial" panose="020B0604020202020204" pitchFamily="34" charset="0"/>
              </a:rPr>
              <a:t>You are encouraged to use the entire space</a:t>
            </a:r>
          </a:p>
        </p:txBody>
      </p:sp>
      <p:pic>
        <p:nvPicPr>
          <p:cNvPr id="7" name="sindhi6">
            <a:hlinkClick r:id="" action="ppaction://media"/>
            <a:extLst>
              <a:ext uri="{FF2B5EF4-FFF2-40B4-BE49-F238E27FC236}">
                <a16:creationId xmlns:a16="http://schemas.microsoft.com/office/drawing/2014/main" id="{14DF6DFD-C5C1-284D-3FF8-38643F7A9AB3}"/>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rgbClr val="FF9900">
                <a:tint val="45000"/>
                <a:satMod val="400000"/>
              </a:srgbClr>
            </a:duotone>
          </a:blip>
          <a:stretch>
            <a:fillRect/>
          </a:stretch>
        </p:blipFill>
        <p:spPr>
          <a:xfrm>
            <a:off x="2534797" y="4789254"/>
            <a:ext cx="468313" cy="468312"/>
          </a:xfrm>
          <a:prstGeom prst="rect">
            <a:avLst/>
          </a:prstGeom>
        </p:spPr>
      </p:pic>
      <p:pic>
        <p:nvPicPr>
          <p:cNvPr id="8" name="sindhi7">
            <a:hlinkClick r:id="" action="ppaction://media"/>
            <a:extLst>
              <a:ext uri="{FF2B5EF4-FFF2-40B4-BE49-F238E27FC236}">
                <a16:creationId xmlns:a16="http://schemas.microsoft.com/office/drawing/2014/main" id="{2C7E445C-0BD0-A471-241A-A869CE8638FE}"/>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CC3399">
                <a:tint val="45000"/>
                <a:satMod val="400000"/>
              </a:srgbClr>
            </a:duotone>
          </a:blip>
          <a:stretch>
            <a:fillRect/>
          </a:stretch>
        </p:blipFill>
        <p:spPr>
          <a:xfrm>
            <a:off x="2249438" y="4195310"/>
            <a:ext cx="468312" cy="468312"/>
          </a:xfrm>
          <a:prstGeom prst="rect">
            <a:avLst/>
          </a:prstGeom>
        </p:spPr>
      </p:pic>
      <p:pic>
        <p:nvPicPr>
          <p:cNvPr id="9" name="sindhi8">
            <a:hlinkClick r:id="" action="ppaction://media"/>
            <a:extLst>
              <a:ext uri="{FF2B5EF4-FFF2-40B4-BE49-F238E27FC236}">
                <a16:creationId xmlns:a16="http://schemas.microsoft.com/office/drawing/2014/main" id="{7F7627E9-97B6-EF85-13AD-3ED8D6DA3D7C}"/>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rgbClr val="CCFFFF">
                <a:tint val="45000"/>
                <a:satMod val="400000"/>
              </a:srgbClr>
            </a:duotone>
          </a:blip>
          <a:stretch>
            <a:fillRect/>
          </a:stretch>
        </p:blipFill>
        <p:spPr>
          <a:xfrm>
            <a:off x="3073017" y="4320942"/>
            <a:ext cx="468312" cy="468312"/>
          </a:xfrm>
          <a:prstGeom prst="rect">
            <a:avLst/>
          </a:prstGeom>
        </p:spPr>
      </p:pic>
      <p:pic>
        <p:nvPicPr>
          <p:cNvPr id="10" name="sindhi9">
            <a:hlinkClick r:id="" action="ppaction://media"/>
            <a:extLst>
              <a:ext uri="{FF2B5EF4-FFF2-40B4-BE49-F238E27FC236}">
                <a16:creationId xmlns:a16="http://schemas.microsoft.com/office/drawing/2014/main" id="{E4C8D41C-6F26-F1A8-9635-A21F6A044C14}"/>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rgbClr val="D9C3A5">
                <a:tint val="50000"/>
                <a:satMod val="180000"/>
              </a:srgbClr>
            </a:duotone>
          </a:blip>
          <a:stretch>
            <a:fillRect/>
          </a:stretch>
        </p:blipFill>
        <p:spPr>
          <a:xfrm>
            <a:off x="3648702" y="3843860"/>
            <a:ext cx="468312" cy="468312"/>
          </a:xfrm>
          <a:prstGeom prst="rect">
            <a:avLst/>
          </a:prstGeom>
        </p:spPr>
      </p:pic>
      <p:pic>
        <p:nvPicPr>
          <p:cNvPr id="34" name="sindhi10">
            <a:hlinkClick r:id="" action="ppaction://media"/>
            <a:extLst>
              <a:ext uri="{FF2B5EF4-FFF2-40B4-BE49-F238E27FC236}">
                <a16:creationId xmlns:a16="http://schemas.microsoft.com/office/drawing/2014/main" id="{B97C4DE8-CA99-4648-5C18-2A645E947584}"/>
              </a:ext>
            </a:extLst>
          </p:cNvPr>
          <p:cNvPicPr>
            <a:picLocks noChangeAspect="1"/>
          </p:cNvPicPr>
          <p:nvPr>
            <a:audioFile r:link="rId10"/>
            <p:extLst>
              <p:ext uri="{DAA4B4D4-6D71-4841-9C94-3DE7FCFB9230}">
                <p14:media xmlns:p14="http://schemas.microsoft.com/office/powerpoint/2010/main" r:embed="rId9"/>
              </p:ext>
            </p:extLst>
          </p:nvPr>
        </p:nvPicPr>
        <p:blipFill>
          <a:blip r:embed="rId22">
            <a:biLevel thresh="75000"/>
          </a:blip>
          <a:stretch>
            <a:fillRect/>
          </a:stretch>
        </p:blipFill>
        <p:spPr>
          <a:xfrm>
            <a:off x="5743223" y="3741655"/>
            <a:ext cx="468312" cy="468312"/>
          </a:xfrm>
          <a:prstGeom prst="rect">
            <a:avLst/>
          </a:prstGeom>
        </p:spPr>
      </p:pic>
      <p:pic>
        <p:nvPicPr>
          <p:cNvPr id="35" name="sindhi11">
            <a:hlinkClick r:id="" action="ppaction://media"/>
            <a:extLst>
              <a:ext uri="{FF2B5EF4-FFF2-40B4-BE49-F238E27FC236}">
                <a16:creationId xmlns:a16="http://schemas.microsoft.com/office/drawing/2014/main" id="{4DE174B9-1646-3306-D810-FD9B76C0EBF6}"/>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chemeClr val="tx2">
                <a:tint val="45000"/>
                <a:satMod val="400000"/>
              </a:schemeClr>
            </a:duotone>
          </a:blip>
          <a:stretch>
            <a:fillRect/>
          </a:stretch>
        </p:blipFill>
        <p:spPr>
          <a:xfrm>
            <a:off x="4207957" y="4828200"/>
            <a:ext cx="468312" cy="468312"/>
          </a:xfrm>
          <a:prstGeom prst="rect">
            <a:avLst/>
          </a:prstGeom>
        </p:spPr>
      </p:pic>
      <p:pic>
        <p:nvPicPr>
          <p:cNvPr id="36" name="sindhi12">
            <a:hlinkClick r:id="" action="ppaction://media"/>
            <a:extLst>
              <a:ext uri="{FF2B5EF4-FFF2-40B4-BE49-F238E27FC236}">
                <a16:creationId xmlns:a16="http://schemas.microsoft.com/office/drawing/2014/main" id="{BB08A733-5FAB-6BB5-3481-90D77C220F62}"/>
              </a:ext>
            </a:extLst>
          </p:cNvPr>
          <p:cNvPicPr>
            <a:picLocks noChangeAspect="1"/>
          </p:cNvPicPr>
          <p:nvPr>
            <a:audioFile r:link="rId14"/>
            <p:extLst>
              <p:ext uri="{DAA4B4D4-6D71-4841-9C94-3DE7FCFB9230}">
                <p14:media xmlns:p14="http://schemas.microsoft.com/office/powerpoint/2010/main" r:embed="rId13"/>
              </p:ext>
            </p:extLst>
          </p:nvPr>
        </p:nvPicPr>
        <p:blipFill>
          <a:blip r:embed="rId22">
            <a:duotone>
              <a:prstClr val="black"/>
              <a:schemeClr val="accent6">
                <a:tint val="45000"/>
                <a:satMod val="400000"/>
              </a:schemeClr>
            </a:duotone>
          </a:blip>
          <a:stretch>
            <a:fillRect/>
          </a:stretch>
        </p:blipFill>
        <p:spPr>
          <a:xfrm>
            <a:off x="6632836" y="4721339"/>
            <a:ext cx="468312" cy="468312"/>
          </a:xfrm>
          <a:prstGeom prst="rect">
            <a:avLst/>
          </a:prstGeom>
        </p:spPr>
      </p:pic>
      <p:pic>
        <p:nvPicPr>
          <p:cNvPr id="37" name="sindhi13">
            <a:hlinkClick r:id="" action="ppaction://media"/>
            <a:extLst>
              <a:ext uri="{FF2B5EF4-FFF2-40B4-BE49-F238E27FC236}">
                <a16:creationId xmlns:a16="http://schemas.microsoft.com/office/drawing/2014/main" id="{A6CAEABC-E704-BCDC-840E-B9E6E379C65A}"/>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CC00">
                <a:tint val="45000"/>
                <a:satMod val="400000"/>
              </a:srgbClr>
            </a:duotone>
          </a:blip>
          <a:stretch>
            <a:fillRect/>
          </a:stretch>
        </p:blipFill>
        <p:spPr>
          <a:xfrm>
            <a:off x="4942507" y="3769834"/>
            <a:ext cx="468312" cy="468312"/>
          </a:xfrm>
          <a:prstGeom prst="rect">
            <a:avLst/>
          </a:prstGeom>
        </p:spPr>
      </p:pic>
      <p:pic>
        <p:nvPicPr>
          <p:cNvPr id="38" name="sindhi14">
            <a:hlinkClick r:id="" action="ppaction://media"/>
            <a:extLst>
              <a:ext uri="{FF2B5EF4-FFF2-40B4-BE49-F238E27FC236}">
                <a16:creationId xmlns:a16="http://schemas.microsoft.com/office/drawing/2014/main" id="{B9BB0247-6418-81CC-0D87-AD6FD9507A66}"/>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chemeClr val="accent5">
                <a:tint val="45000"/>
                <a:satMod val="400000"/>
              </a:schemeClr>
            </a:duotone>
          </a:blip>
          <a:stretch>
            <a:fillRect/>
          </a:stretch>
        </p:blipFill>
        <p:spPr>
          <a:xfrm>
            <a:off x="6747727" y="3877310"/>
            <a:ext cx="468312" cy="468312"/>
          </a:xfrm>
          <a:prstGeom prst="rect">
            <a:avLst/>
          </a:prstGeom>
        </p:spPr>
      </p:pic>
      <p:pic>
        <p:nvPicPr>
          <p:cNvPr id="39" name="sindhi6">
            <a:hlinkClick r:id="" action="ppaction://media"/>
            <a:extLst>
              <a:ext uri="{FF2B5EF4-FFF2-40B4-BE49-F238E27FC236}">
                <a16:creationId xmlns:a16="http://schemas.microsoft.com/office/drawing/2014/main" id="{ED1EA62E-58EB-EDB6-A949-4B2C5BFE21A1}"/>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chemeClr val="accent1">
                <a:tint val="45000"/>
                <a:satMod val="400000"/>
              </a:schemeClr>
            </a:duotone>
          </a:blip>
          <a:stretch>
            <a:fillRect/>
          </a:stretch>
        </p:blipFill>
        <p:spPr>
          <a:xfrm>
            <a:off x="4886228" y="4592209"/>
            <a:ext cx="468313" cy="468312"/>
          </a:xfrm>
          <a:prstGeom prst="rect">
            <a:avLst/>
          </a:prstGeom>
        </p:spPr>
      </p:pic>
      <p:pic>
        <p:nvPicPr>
          <p:cNvPr id="40" name="sindhi7">
            <a:hlinkClick r:id="" action="ppaction://media"/>
            <a:extLst>
              <a:ext uri="{FF2B5EF4-FFF2-40B4-BE49-F238E27FC236}">
                <a16:creationId xmlns:a16="http://schemas.microsoft.com/office/drawing/2014/main" id="{0672425D-27BA-9410-D139-5C988A6BCB23}"/>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6666FF">
                <a:tint val="45000"/>
                <a:satMod val="400000"/>
              </a:srgbClr>
            </a:duotone>
          </a:blip>
          <a:stretch>
            <a:fillRect/>
          </a:stretch>
        </p:blipFill>
        <p:spPr>
          <a:xfrm>
            <a:off x="3802786" y="4410549"/>
            <a:ext cx="468312" cy="468312"/>
          </a:xfrm>
          <a:prstGeom prst="rect">
            <a:avLst/>
          </a:prstGeom>
        </p:spPr>
      </p:pic>
      <p:pic>
        <p:nvPicPr>
          <p:cNvPr id="41" name="sindhi8">
            <a:hlinkClick r:id="" action="ppaction://media"/>
            <a:extLst>
              <a:ext uri="{FF2B5EF4-FFF2-40B4-BE49-F238E27FC236}">
                <a16:creationId xmlns:a16="http://schemas.microsoft.com/office/drawing/2014/main" id="{D1D89B5C-51AC-C07A-BCEA-CDB5AC0D50FB}"/>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chemeClr val="accent2">
                <a:tint val="45000"/>
                <a:satMod val="400000"/>
              </a:schemeClr>
            </a:duotone>
          </a:blip>
          <a:stretch>
            <a:fillRect/>
          </a:stretch>
        </p:blipFill>
        <p:spPr>
          <a:xfrm>
            <a:off x="5405745" y="4691773"/>
            <a:ext cx="468312" cy="468312"/>
          </a:xfrm>
          <a:prstGeom prst="rect">
            <a:avLst/>
          </a:prstGeom>
        </p:spPr>
      </p:pic>
      <p:pic>
        <p:nvPicPr>
          <p:cNvPr id="42" name="sindhi9">
            <a:hlinkClick r:id="" action="ppaction://media"/>
            <a:extLst>
              <a:ext uri="{FF2B5EF4-FFF2-40B4-BE49-F238E27FC236}">
                <a16:creationId xmlns:a16="http://schemas.microsoft.com/office/drawing/2014/main" id="{5B12D357-1EBE-52F7-50EA-17768A82B76E}"/>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chemeClr val="accent4">
                <a:tint val="45000"/>
                <a:satMod val="400000"/>
              </a:schemeClr>
            </a:duotone>
          </a:blip>
          <a:stretch>
            <a:fillRect/>
          </a:stretch>
        </p:blipFill>
        <p:spPr>
          <a:xfrm>
            <a:off x="6071795" y="4418919"/>
            <a:ext cx="468312" cy="468312"/>
          </a:xfrm>
          <a:prstGeom prst="rect">
            <a:avLst/>
          </a:prstGeom>
        </p:spPr>
      </p:pic>
      <p:pic>
        <p:nvPicPr>
          <p:cNvPr id="43" name="sindhi10">
            <a:hlinkClick r:id="" action="ppaction://media"/>
            <a:extLst>
              <a:ext uri="{FF2B5EF4-FFF2-40B4-BE49-F238E27FC236}">
                <a16:creationId xmlns:a16="http://schemas.microsoft.com/office/drawing/2014/main" id="{66F35DAE-501C-0C3A-B12D-ED17C8FA052D}"/>
              </a:ext>
            </a:extLst>
          </p:cNvPr>
          <p:cNvPicPr>
            <a:picLocks noChangeAspect="1"/>
          </p:cNvPicPr>
          <p:nvPr>
            <a:audioFile r:link="rId10"/>
            <p:extLst>
              <p:ext uri="{DAA4B4D4-6D71-4841-9C94-3DE7FCFB9230}">
                <p14:media xmlns:p14="http://schemas.microsoft.com/office/powerpoint/2010/main" r:embed="rId9"/>
              </p:ext>
            </p:extLst>
          </p:nvPr>
        </p:nvPicPr>
        <p:blipFill>
          <a:blip r:embed="rId22">
            <a:duotone>
              <a:prstClr val="black"/>
              <a:srgbClr val="0066CC">
                <a:tint val="45000"/>
                <a:satMod val="400000"/>
              </a:srgbClr>
            </a:duotone>
          </a:blip>
          <a:stretch>
            <a:fillRect/>
          </a:stretch>
        </p:blipFill>
        <p:spPr>
          <a:xfrm>
            <a:off x="7681368" y="3786043"/>
            <a:ext cx="468312" cy="468312"/>
          </a:xfrm>
          <a:prstGeom prst="rect">
            <a:avLst/>
          </a:prstGeom>
        </p:spPr>
      </p:pic>
      <p:pic>
        <p:nvPicPr>
          <p:cNvPr id="44" name="sindhi11">
            <a:hlinkClick r:id="" action="ppaction://media"/>
            <a:extLst>
              <a:ext uri="{FF2B5EF4-FFF2-40B4-BE49-F238E27FC236}">
                <a16:creationId xmlns:a16="http://schemas.microsoft.com/office/drawing/2014/main" id="{02061D75-E3E5-E201-AB46-87F6D5B5B20B}"/>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rgbClr val="CC0066">
                <a:tint val="45000"/>
                <a:satMod val="400000"/>
              </a:srgbClr>
            </a:duotone>
          </a:blip>
          <a:stretch>
            <a:fillRect/>
          </a:stretch>
        </p:blipFill>
        <p:spPr>
          <a:xfrm>
            <a:off x="7791369" y="4761899"/>
            <a:ext cx="468312" cy="468312"/>
          </a:xfrm>
          <a:prstGeom prst="rect">
            <a:avLst/>
          </a:prstGeom>
        </p:spPr>
      </p:pic>
      <p:pic>
        <p:nvPicPr>
          <p:cNvPr id="45" name="sindhi12">
            <a:hlinkClick r:id="" action="ppaction://media"/>
            <a:extLst>
              <a:ext uri="{FF2B5EF4-FFF2-40B4-BE49-F238E27FC236}">
                <a16:creationId xmlns:a16="http://schemas.microsoft.com/office/drawing/2014/main" id="{68188081-82A7-00DF-9EB7-9E414664347E}"/>
              </a:ext>
            </a:extLst>
          </p:cNvPr>
          <p:cNvPicPr>
            <a:picLocks noChangeAspect="1"/>
          </p:cNvPicPr>
          <p:nvPr>
            <a:audioFile r:link="rId14"/>
            <p:extLst>
              <p:ext uri="{DAA4B4D4-6D71-4841-9C94-3DE7FCFB9230}">
                <p14:media xmlns:p14="http://schemas.microsoft.com/office/powerpoint/2010/main" r:embed="rId13"/>
              </p:ext>
            </p:extLst>
          </p:nvPr>
        </p:nvPicPr>
        <p:blipFill>
          <a:blip r:embed="rId22"/>
          <a:stretch>
            <a:fillRect/>
          </a:stretch>
        </p:blipFill>
        <p:spPr>
          <a:xfrm>
            <a:off x="8539571" y="4815180"/>
            <a:ext cx="468312" cy="468312"/>
          </a:xfrm>
          <a:prstGeom prst="rect">
            <a:avLst/>
          </a:prstGeom>
        </p:spPr>
      </p:pic>
      <p:pic>
        <p:nvPicPr>
          <p:cNvPr id="46" name="sindhi13">
            <a:hlinkClick r:id="" action="ppaction://media"/>
            <a:extLst>
              <a:ext uri="{FF2B5EF4-FFF2-40B4-BE49-F238E27FC236}">
                <a16:creationId xmlns:a16="http://schemas.microsoft.com/office/drawing/2014/main" id="{F3549D76-E219-1A19-A8F9-950AFC0BD068}"/>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0099CC">
                <a:tint val="45000"/>
                <a:satMod val="400000"/>
              </a:srgbClr>
            </a:duotone>
          </a:blip>
          <a:stretch>
            <a:fillRect/>
          </a:stretch>
        </p:blipFill>
        <p:spPr>
          <a:xfrm>
            <a:off x="8445501" y="4130972"/>
            <a:ext cx="468312" cy="468312"/>
          </a:xfrm>
          <a:prstGeom prst="rect">
            <a:avLst/>
          </a:prstGeom>
        </p:spPr>
      </p:pic>
      <p:pic>
        <p:nvPicPr>
          <p:cNvPr id="47" name="sindhi14">
            <a:hlinkClick r:id="" action="ppaction://media"/>
            <a:extLst>
              <a:ext uri="{FF2B5EF4-FFF2-40B4-BE49-F238E27FC236}">
                <a16:creationId xmlns:a16="http://schemas.microsoft.com/office/drawing/2014/main" id="{696BE1DA-CFCD-0C6C-102B-A14491FB9F51}"/>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FF7C80">
                <a:tint val="45000"/>
                <a:satMod val="400000"/>
              </a:srgbClr>
            </a:duotone>
          </a:blip>
          <a:stretch>
            <a:fillRect/>
          </a:stretch>
        </p:blipFill>
        <p:spPr>
          <a:xfrm>
            <a:off x="9250908" y="4632481"/>
            <a:ext cx="468312" cy="468312"/>
          </a:xfrm>
          <a:prstGeom prst="rect">
            <a:avLst/>
          </a:prstGeom>
        </p:spPr>
      </p:pic>
      <p:pic>
        <p:nvPicPr>
          <p:cNvPr id="48" name="sindhi13">
            <a:hlinkClick r:id="" action="ppaction://media"/>
            <a:extLst>
              <a:ext uri="{FF2B5EF4-FFF2-40B4-BE49-F238E27FC236}">
                <a16:creationId xmlns:a16="http://schemas.microsoft.com/office/drawing/2014/main" id="{AD0E5537-A98D-BE85-4391-6F6575D307E7}"/>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3366">
                <a:tint val="45000"/>
                <a:satMod val="400000"/>
              </a:srgbClr>
            </a:duotone>
          </a:blip>
          <a:stretch>
            <a:fillRect/>
          </a:stretch>
        </p:blipFill>
        <p:spPr>
          <a:xfrm>
            <a:off x="7473560" y="4332452"/>
            <a:ext cx="468312" cy="468312"/>
          </a:xfrm>
          <a:prstGeom prst="rect">
            <a:avLst/>
          </a:prstGeom>
        </p:spPr>
      </p:pic>
      <p:pic>
        <p:nvPicPr>
          <p:cNvPr id="49" name="sindhi14">
            <a:hlinkClick r:id="" action="ppaction://media"/>
            <a:extLst>
              <a:ext uri="{FF2B5EF4-FFF2-40B4-BE49-F238E27FC236}">
                <a16:creationId xmlns:a16="http://schemas.microsoft.com/office/drawing/2014/main" id="{CD02E463-E761-61C2-5A5F-66203C07656E}"/>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CC6600">
                <a:tint val="45000"/>
                <a:satMod val="400000"/>
              </a:srgbClr>
            </a:duotone>
          </a:blip>
          <a:stretch>
            <a:fillRect/>
          </a:stretch>
        </p:blipFill>
        <p:spPr>
          <a:xfrm>
            <a:off x="9034304" y="3930071"/>
            <a:ext cx="468312" cy="468312"/>
          </a:xfrm>
          <a:prstGeom prst="rect">
            <a:avLst/>
          </a:prstGeom>
        </p:spPr>
      </p:pic>
      <p:cxnSp>
        <p:nvCxnSpPr>
          <p:cNvPr id="52" name="Straight Connector 51">
            <a:extLst>
              <a:ext uri="{FF2B5EF4-FFF2-40B4-BE49-F238E27FC236}">
                <a16:creationId xmlns:a16="http://schemas.microsoft.com/office/drawing/2014/main" id="{9CD783BA-3DE4-B2EA-8C52-607C40484DC6}"/>
              </a:ext>
            </a:extLst>
          </p:cNvPr>
          <p:cNvCxnSpPr/>
          <p:nvPr/>
        </p:nvCxnSpPr>
        <p:spPr>
          <a:xfrm>
            <a:off x="416689" y="1006997"/>
            <a:ext cx="346083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5" name="Rectangle 4">
            <a:extLst>
              <a:ext uri="{FF2B5EF4-FFF2-40B4-BE49-F238E27FC236}">
                <a16:creationId xmlns:a16="http://schemas.microsoft.com/office/drawing/2014/main" id="{D6561F3C-8854-18BF-5E41-F14B64226A28}"/>
              </a:ext>
            </a:extLst>
          </p:cNvPr>
          <p:cNvSpPr/>
          <p:nvPr/>
        </p:nvSpPr>
        <p:spPr>
          <a:xfrm>
            <a:off x="989780" y="190745"/>
            <a:ext cx="10164029" cy="646331"/>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Listen to the entire arrangement of sounds again,</a:t>
            </a:r>
          </a:p>
          <a:p>
            <a:pPr algn="ctr"/>
            <a:r>
              <a:rPr lang="en-US" dirty="0">
                <a:latin typeface="Arial" panose="020B0604020202020204" pitchFamily="34" charset="0"/>
                <a:cs typeface="Arial" panose="020B0604020202020204" pitchFamily="34" charset="0"/>
              </a:rPr>
              <a:t>Once you confirm your choices, hit the Continue button</a:t>
            </a:r>
          </a:p>
        </p:txBody>
      </p:sp>
      <p:sp>
        <p:nvSpPr>
          <p:cNvPr id="12" name="Content Placeholder 5">
            <a:extLst>
              <a:ext uri="{FF2B5EF4-FFF2-40B4-BE49-F238E27FC236}">
                <a16:creationId xmlns:a16="http://schemas.microsoft.com/office/drawing/2014/main" id="{09D9930A-3685-DFA5-3420-13A0C61E0A15}"/>
              </a:ext>
            </a:extLst>
          </p:cNvPr>
          <p:cNvSpPr txBox="1">
            <a:spLocks/>
          </p:cNvSpPr>
          <p:nvPr/>
        </p:nvSpPr>
        <p:spPr>
          <a:xfrm>
            <a:off x="8290933" y="758081"/>
            <a:ext cx="3460830" cy="2698321"/>
          </a:xfrm>
          <a:prstGeom prst="rect">
            <a:avLst/>
          </a:prstGeom>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Note: Write here about your reasonings or strategies.</a:t>
            </a:r>
          </a:p>
          <a:p>
            <a:r>
              <a:rPr lang="en-US" dirty="0">
                <a:latin typeface="Arial" panose="020B0604020202020204" pitchFamily="34" charset="0"/>
                <a:cs typeface="Arial" panose="020B0604020202020204" pitchFamily="34" charset="0"/>
              </a:rPr>
              <a:t>Tell us in detail how you sorted and rated these tokens. Describe your reasoning of the groupings you have made. For example, 'from left to right, the first group represents tones that sound ... because …’</a:t>
            </a:r>
          </a:p>
        </p:txBody>
      </p:sp>
    </p:spTree>
    <p:extLst>
      <p:ext uri="{BB962C8B-B14F-4D97-AF65-F5344CB8AC3E}">
        <p14:creationId xmlns:p14="http://schemas.microsoft.com/office/powerpoint/2010/main" val="266886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03"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464" fill="hold"/>
                                        <p:tgtEl>
                                          <p:spTgt spid="8"/>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510" fill="hold"/>
                                        <p:tgtEl>
                                          <p:spTgt spid="9"/>
                                        </p:tgtEl>
                                      </p:cBhvr>
                                    </p:cmd>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557" fill="hold"/>
                                        <p:tgtEl>
                                          <p:spTgt spid="10"/>
                                        </p:tgtEl>
                                      </p:cBhvr>
                                    </p:cmd>
                                  </p:childTnLst>
                                </p:cTn>
                              </p:par>
                            </p:childTnLst>
                          </p:cTn>
                        </p:par>
                      </p:childTnLst>
                    </p:cTn>
                  </p:par>
                  <p:par>
                    <p:cTn id="19" fill="hold">
                      <p:stCondLst>
                        <p:cond delay="indefinite"/>
                      </p:stCondLst>
                      <p:childTnLst>
                        <p:par>
                          <p:cTn id="20" fill="hold">
                            <p:stCondLst>
                              <p:cond delay="0"/>
                            </p:stCondLst>
                            <p:childTnLst>
                              <p:par>
                                <p:cTn id="21" presetID="1" presetClass="mediacall" presetSubtype="0" fill="hold" nodeType="clickEffect">
                                  <p:stCondLst>
                                    <p:cond delay="0"/>
                                  </p:stCondLst>
                                  <p:childTnLst>
                                    <p:cmd type="call" cmd="playFrom(0.0)">
                                      <p:cBhvr>
                                        <p:cTn id="22" dur="464" fill="hold"/>
                                        <p:tgtEl>
                                          <p:spTgt spid="34"/>
                                        </p:tgtEl>
                                      </p:cBhvr>
                                    </p:cmd>
                                  </p:childTnLst>
                                </p:cTn>
                              </p:par>
                            </p:childTnLst>
                          </p:cTn>
                        </p:par>
                      </p:childTnLst>
                    </p:cTn>
                  </p:par>
                  <p:par>
                    <p:cTn id="23" fill="hold">
                      <p:stCondLst>
                        <p:cond delay="indefinite"/>
                      </p:stCondLst>
                      <p:childTnLst>
                        <p:par>
                          <p:cTn id="24" fill="hold">
                            <p:stCondLst>
                              <p:cond delay="0"/>
                            </p:stCondLst>
                            <p:childTnLst>
                              <p:par>
                                <p:cTn id="25" presetID="1" presetClass="mediacall" presetSubtype="0" fill="hold" nodeType="clickEffect">
                                  <p:stCondLst>
                                    <p:cond delay="0"/>
                                  </p:stCondLst>
                                  <p:childTnLst>
                                    <p:cmd type="call" cmd="playFrom(0.0)">
                                      <p:cBhvr>
                                        <p:cTn id="26" dur="719" fill="hold"/>
                                        <p:tgtEl>
                                          <p:spTgt spid="35"/>
                                        </p:tgtEl>
                                      </p:cBhvr>
                                    </p:cmd>
                                  </p:childTnLst>
                                </p:cTn>
                              </p:par>
                            </p:childTnLst>
                          </p:cTn>
                        </p:par>
                      </p:childTnLst>
                    </p:cTn>
                  </p:par>
                  <p:par>
                    <p:cTn id="27" fill="hold">
                      <p:stCondLst>
                        <p:cond delay="indefinite"/>
                      </p:stCondLst>
                      <p:childTnLst>
                        <p:par>
                          <p:cTn id="28" fill="hold">
                            <p:stCondLst>
                              <p:cond delay="0"/>
                            </p:stCondLst>
                            <p:childTnLst>
                              <p:par>
                                <p:cTn id="29" presetID="1" presetClass="mediacall" presetSubtype="0" fill="hold" nodeType="clickEffect">
                                  <p:stCondLst>
                                    <p:cond delay="0"/>
                                  </p:stCondLst>
                                  <p:childTnLst>
                                    <p:cmd type="call" cmd="playFrom(0.0)">
                                      <p:cBhvr>
                                        <p:cTn id="30" dur="464" fill="hold"/>
                                        <p:tgtEl>
                                          <p:spTgt spid="36"/>
                                        </p:tgtEl>
                                      </p:cBhvr>
                                    </p:cmd>
                                  </p:childTnLst>
                                </p:cTn>
                              </p:par>
                            </p:childTnLst>
                          </p:cTn>
                        </p:par>
                      </p:childTnLst>
                    </p:cTn>
                  </p:par>
                  <p:par>
                    <p:cTn id="31" fill="hold">
                      <p:stCondLst>
                        <p:cond delay="indefinite"/>
                      </p:stCondLst>
                      <p:childTnLst>
                        <p:par>
                          <p:cTn id="32" fill="hold">
                            <p:stCondLst>
                              <p:cond delay="0"/>
                            </p:stCondLst>
                            <p:childTnLst>
                              <p:par>
                                <p:cTn id="33" presetID="1" presetClass="mediacall" presetSubtype="0" fill="hold" nodeType="clickEffect">
                                  <p:stCondLst>
                                    <p:cond delay="0"/>
                                  </p:stCondLst>
                                  <p:childTnLst>
                                    <p:cmd type="call" cmd="playFrom(0.0)">
                                      <p:cBhvr>
                                        <p:cTn id="34" dur="441" fill="hold"/>
                                        <p:tgtEl>
                                          <p:spTgt spid="37"/>
                                        </p:tgtEl>
                                      </p:cBhvr>
                                    </p:cmd>
                                  </p:childTnLst>
                                </p:cTn>
                              </p:par>
                            </p:childTnLst>
                          </p:cTn>
                        </p:par>
                      </p:childTnLst>
                    </p:cTn>
                  </p:par>
                  <p:par>
                    <p:cTn id="35" fill="hold">
                      <p:stCondLst>
                        <p:cond delay="indefinite"/>
                      </p:stCondLst>
                      <p:childTnLst>
                        <p:par>
                          <p:cTn id="36" fill="hold">
                            <p:stCondLst>
                              <p:cond delay="0"/>
                            </p:stCondLst>
                            <p:childTnLst>
                              <p:par>
                                <p:cTn id="37" presetID="1" presetClass="mediacall" presetSubtype="0" fill="hold" nodeType="clickEffect">
                                  <p:stCondLst>
                                    <p:cond delay="0"/>
                                  </p:stCondLst>
                                  <p:childTnLst>
                                    <p:cmd type="call" cmd="playFrom(0.0)">
                                      <p:cBhvr>
                                        <p:cTn id="38" dur="510" fill="hold"/>
                                        <p:tgtEl>
                                          <p:spTgt spid="38"/>
                                        </p:tgtEl>
                                      </p:cBhvr>
                                    </p:cmd>
                                  </p:childTnLst>
                                </p:cTn>
                              </p:par>
                            </p:childTnLst>
                          </p:cTn>
                        </p:par>
                      </p:childTnLst>
                    </p:cTn>
                  </p:par>
                  <p:par>
                    <p:cTn id="39" fill="hold">
                      <p:stCondLst>
                        <p:cond delay="indefinite"/>
                      </p:stCondLst>
                      <p:childTnLst>
                        <p:par>
                          <p:cTn id="40" fill="hold">
                            <p:stCondLst>
                              <p:cond delay="0"/>
                            </p:stCondLst>
                            <p:childTnLst>
                              <p:par>
                                <p:cTn id="41" presetID="1" presetClass="mediacall" presetSubtype="0" fill="hold" nodeType="clickEffect">
                                  <p:stCondLst>
                                    <p:cond delay="0"/>
                                  </p:stCondLst>
                                  <p:childTnLst>
                                    <p:cmd type="call" cmd="playFrom(0.0)">
                                      <p:cBhvr>
                                        <p:cTn id="42" dur="603" fill="hold"/>
                                        <p:tgtEl>
                                          <p:spTgt spid="39"/>
                                        </p:tgtEl>
                                      </p:cBhvr>
                                    </p:cmd>
                                  </p:childTnLst>
                                </p:cTn>
                              </p:par>
                            </p:childTnLst>
                          </p:cTn>
                        </p:par>
                      </p:childTnLst>
                    </p:cTn>
                  </p:par>
                  <p:par>
                    <p:cTn id="43" fill="hold">
                      <p:stCondLst>
                        <p:cond delay="indefinite"/>
                      </p:stCondLst>
                      <p:childTnLst>
                        <p:par>
                          <p:cTn id="44" fill="hold">
                            <p:stCondLst>
                              <p:cond delay="0"/>
                            </p:stCondLst>
                            <p:childTnLst>
                              <p:par>
                                <p:cTn id="45" presetID="1" presetClass="mediacall" presetSubtype="0" fill="hold" nodeType="clickEffect">
                                  <p:stCondLst>
                                    <p:cond delay="0"/>
                                  </p:stCondLst>
                                  <p:childTnLst>
                                    <p:cmd type="call" cmd="playFrom(0.0)">
                                      <p:cBhvr>
                                        <p:cTn id="46" dur="464" fill="hold"/>
                                        <p:tgtEl>
                                          <p:spTgt spid="40"/>
                                        </p:tgtEl>
                                      </p:cBhvr>
                                    </p:cmd>
                                  </p:childTnLst>
                                </p:cTn>
                              </p:par>
                            </p:childTnLst>
                          </p:cTn>
                        </p:par>
                      </p:childTnLst>
                    </p:cTn>
                  </p:par>
                  <p:par>
                    <p:cTn id="47" fill="hold">
                      <p:stCondLst>
                        <p:cond delay="indefinite"/>
                      </p:stCondLst>
                      <p:childTnLst>
                        <p:par>
                          <p:cTn id="48" fill="hold">
                            <p:stCondLst>
                              <p:cond delay="0"/>
                            </p:stCondLst>
                            <p:childTnLst>
                              <p:par>
                                <p:cTn id="49" presetID="1" presetClass="mediacall" presetSubtype="0" fill="hold" nodeType="clickEffect">
                                  <p:stCondLst>
                                    <p:cond delay="0"/>
                                  </p:stCondLst>
                                  <p:childTnLst>
                                    <p:cmd type="call" cmd="playFrom(0.0)">
                                      <p:cBhvr>
                                        <p:cTn id="50" dur="510" fill="hold"/>
                                        <p:tgtEl>
                                          <p:spTgt spid="41"/>
                                        </p:tgtEl>
                                      </p:cBhvr>
                                    </p:cmd>
                                  </p:childTnLst>
                                </p:cTn>
                              </p:par>
                            </p:childTnLst>
                          </p:cTn>
                        </p:par>
                      </p:childTnLst>
                    </p:cTn>
                  </p:par>
                  <p:par>
                    <p:cTn id="51" fill="hold">
                      <p:stCondLst>
                        <p:cond delay="indefinite"/>
                      </p:stCondLst>
                      <p:childTnLst>
                        <p:par>
                          <p:cTn id="52" fill="hold">
                            <p:stCondLst>
                              <p:cond delay="0"/>
                            </p:stCondLst>
                            <p:childTnLst>
                              <p:par>
                                <p:cTn id="53" presetID="1" presetClass="mediacall" presetSubtype="0" fill="hold" nodeType="clickEffect">
                                  <p:stCondLst>
                                    <p:cond delay="0"/>
                                  </p:stCondLst>
                                  <p:childTnLst>
                                    <p:cmd type="call" cmd="playFrom(0.0)">
                                      <p:cBhvr>
                                        <p:cTn id="54" dur="557" fill="hold"/>
                                        <p:tgtEl>
                                          <p:spTgt spid="42"/>
                                        </p:tgtEl>
                                      </p:cBhvr>
                                    </p:cmd>
                                  </p:childTnLst>
                                </p:cTn>
                              </p:par>
                            </p:childTnLst>
                          </p:cTn>
                        </p:par>
                      </p:childTnLst>
                    </p:cTn>
                  </p:par>
                  <p:par>
                    <p:cTn id="55" fill="hold">
                      <p:stCondLst>
                        <p:cond delay="indefinite"/>
                      </p:stCondLst>
                      <p:childTnLst>
                        <p:par>
                          <p:cTn id="56" fill="hold">
                            <p:stCondLst>
                              <p:cond delay="0"/>
                            </p:stCondLst>
                            <p:childTnLst>
                              <p:par>
                                <p:cTn id="57" presetID="1" presetClass="mediacall" presetSubtype="0" fill="hold" nodeType="clickEffect">
                                  <p:stCondLst>
                                    <p:cond delay="0"/>
                                  </p:stCondLst>
                                  <p:childTnLst>
                                    <p:cmd type="call" cmd="playFrom(0.0)">
                                      <p:cBhvr>
                                        <p:cTn id="58" dur="464" fill="hold"/>
                                        <p:tgtEl>
                                          <p:spTgt spid="43"/>
                                        </p:tgtEl>
                                      </p:cBhvr>
                                    </p:cmd>
                                  </p:childTnLst>
                                </p:cTn>
                              </p:par>
                            </p:childTnLst>
                          </p:cTn>
                        </p:par>
                      </p:childTnLst>
                    </p:cTn>
                  </p:par>
                  <p:par>
                    <p:cTn id="59" fill="hold">
                      <p:stCondLst>
                        <p:cond delay="indefinite"/>
                      </p:stCondLst>
                      <p:childTnLst>
                        <p:par>
                          <p:cTn id="60" fill="hold">
                            <p:stCondLst>
                              <p:cond delay="0"/>
                            </p:stCondLst>
                            <p:childTnLst>
                              <p:par>
                                <p:cTn id="61" presetID="1" presetClass="mediacall" presetSubtype="0" fill="hold" nodeType="clickEffect">
                                  <p:stCondLst>
                                    <p:cond delay="0"/>
                                  </p:stCondLst>
                                  <p:childTnLst>
                                    <p:cmd type="call" cmd="playFrom(0.0)">
                                      <p:cBhvr>
                                        <p:cTn id="62" dur="719" fill="hold"/>
                                        <p:tgtEl>
                                          <p:spTgt spid="44"/>
                                        </p:tgtEl>
                                      </p:cBhvr>
                                    </p:cmd>
                                  </p:childTnLst>
                                </p:cTn>
                              </p:par>
                            </p:childTnLst>
                          </p:cTn>
                        </p:par>
                      </p:childTnLst>
                    </p:cTn>
                  </p:par>
                  <p:par>
                    <p:cTn id="63" fill="hold">
                      <p:stCondLst>
                        <p:cond delay="indefinite"/>
                      </p:stCondLst>
                      <p:childTnLst>
                        <p:par>
                          <p:cTn id="64" fill="hold">
                            <p:stCondLst>
                              <p:cond delay="0"/>
                            </p:stCondLst>
                            <p:childTnLst>
                              <p:par>
                                <p:cTn id="65" presetID="1" presetClass="mediacall" presetSubtype="0" fill="hold" nodeType="clickEffect">
                                  <p:stCondLst>
                                    <p:cond delay="0"/>
                                  </p:stCondLst>
                                  <p:childTnLst>
                                    <p:cmd type="call" cmd="playFrom(0.0)">
                                      <p:cBhvr>
                                        <p:cTn id="66" dur="464" fill="hold"/>
                                        <p:tgtEl>
                                          <p:spTgt spid="45"/>
                                        </p:tgtEl>
                                      </p:cBhvr>
                                    </p:cmd>
                                  </p:childTnLst>
                                </p:cTn>
                              </p:par>
                            </p:childTnLst>
                          </p:cTn>
                        </p:par>
                      </p:childTnLst>
                    </p:cTn>
                  </p:par>
                  <p:par>
                    <p:cTn id="67" fill="hold">
                      <p:stCondLst>
                        <p:cond delay="indefinite"/>
                      </p:stCondLst>
                      <p:childTnLst>
                        <p:par>
                          <p:cTn id="68" fill="hold">
                            <p:stCondLst>
                              <p:cond delay="0"/>
                            </p:stCondLst>
                            <p:childTnLst>
                              <p:par>
                                <p:cTn id="69" presetID="1" presetClass="mediacall" presetSubtype="0" fill="hold" nodeType="clickEffect">
                                  <p:stCondLst>
                                    <p:cond delay="0"/>
                                  </p:stCondLst>
                                  <p:childTnLst>
                                    <p:cmd type="call" cmd="playFrom(0.0)">
                                      <p:cBhvr>
                                        <p:cTn id="70" dur="441" fill="hold"/>
                                        <p:tgtEl>
                                          <p:spTgt spid="46"/>
                                        </p:tgtEl>
                                      </p:cBhvr>
                                    </p:cmd>
                                  </p:childTnLst>
                                </p:cTn>
                              </p:par>
                            </p:childTnLst>
                          </p:cTn>
                        </p:par>
                      </p:childTnLst>
                    </p:cTn>
                  </p:par>
                  <p:par>
                    <p:cTn id="71" fill="hold">
                      <p:stCondLst>
                        <p:cond delay="indefinite"/>
                      </p:stCondLst>
                      <p:childTnLst>
                        <p:par>
                          <p:cTn id="72" fill="hold">
                            <p:stCondLst>
                              <p:cond delay="0"/>
                            </p:stCondLst>
                            <p:childTnLst>
                              <p:par>
                                <p:cTn id="73" presetID="1" presetClass="mediacall" presetSubtype="0" fill="hold" nodeType="clickEffect">
                                  <p:stCondLst>
                                    <p:cond delay="0"/>
                                  </p:stCondLst>
                                  <p:childTnLst>
                                    <p:cmd type="call" cmd="playFrom(0.0)">
                                      <p:cBhvr>
                                        <p:cTn id="74" dur="510" fill="hold"/>
                                        <p:tgtEl>
                                          <p:spTgt spid="47"/>
                                        </p:tgtEl>
                                      </p:cBhvr>
                                    </p:cmd>
                                  </p:childTnLst>
                                </p:cTn>
                              </p:par>
                            </p:childTnLst>
                          </p:cTn>
                        </p:par>
                      </p:childTnLst>
                    </p:cTn>
                  </p:par>
                  <p:par>
                    <p:cTn id="75" fill="hold">
                      <p:stCondLst>
                        <p:cond delay="indefinite"/>
                      </p:stCondLst>
                      <p:childTnLst>
                        <p:par>
                          <p:cTn id="76" fill="hold">
                            <p:stCondLst>
                              <p:cond delay="0"/>
                            </p:stCondLst>
                            <p:childTnLst>
                              <p:par>
                                <p:cTn id="77" presetID="1" presetClass="mediacall" presetSubtype="0" fill="hold" nodeType="clickEffect">
                                  <p:stCondLst>
                                    <p:cond delay="0"/>
                                  </p:stCondLst>
                                  <p:childTnLst>
                                    <p:cmd type="call" cmd="playFrom(0.0)">
                                      <p:cBhvr>
                                        <p:cTn id="78" dur="441" fill="hold"/>
                                        <p:tgtEl>
                                          <p:spTgt spid="48"/>
                                        </p:tgtEl>
                                      </p:cBhvr>
                                    </p:cmd>
                                  </p:childTnLst>
                                </p:cTn>
                              </p:par>
                            </p:childTnLst>
                          </p:cTn>
                        </p:par>
                      </p:childTnLst>
                    </p:cTn>
                  </p:par>
                  <p:par>
                    <p:cTn id="79" fill="hold">
                      <p:stCondLst>
                        <p:cond delay="indefinite"/>
                      </p:stCondLst>
                      <p:childTnLst>
                        <p:par>
                          <p:cTn id="80" fill="hold">
                            <p:stCondLst>
                              <p:cond delay="0"/>
                            </p:stCondLst>
                            <p:childTnLst>
                              <p:par>
                                <p:cTn id="81" presetID="1" presetClass="mediacall" presetSubtype="0" fill="hold" nodeType="clickEffect">
                                  <p:stCondLst>
                                    <p:cond delay="0"/>
                                  </p:stCondLst>
                                  <p:childTnLst>
                                    <p:cmd type="call" cmd="playFrom(0.0)">
                                      <p:cBhvr>
                                        <p:cTn id="82" dur="510" fill="hold"/>
                                        <p:tgtEl>
                                          <p:spTgt spid="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83" fill="hold" display="0">
                  <p:stCondLst>
                    <p:cond delay="indefinite"/>
                  </p:stCondLst>
                  <p:endCondLst>
                    <p:cond evt="onStopAudio" delay="0">
                      <p:tgtEl>
                        <p:sldTgt/>
                      </p:tgtEl>
                    </p:cond>
                  </p:endCondLst>
                </p:cTn>
                <p:tgtEl>
                  <p:spTgt spid="7"/>
                </p:tgtEl>
              </p:cMediaNode>
            </p:audio>
            <p:audio>
              <p:cMediaNode vol="80000">
                <p:cTn id="84" fill="hold" display="0">
                  <p:stCondLst>
                    <p:cond delay="indefinite"/>
                  </p:stCondLst>
                  <p:endCondLst>
                    <p:cond evt="onStopAudio" delay="0">
                      <p:tgtEl>
                        <p:sldTgt/>
                      </p:tgtEl>
                    </p:cond>
                  </p:endCondLst>
                </p:cTn>
                <p:tgtEl>
                  <p:spTgt spid="8"/>
                </p:tgtEl>
              </p:cMediaNode>
            </p:audio>
            <p:audio>
              <p:cMediaNode vol="80000">
                <p:cTn id="85" fill="hold" display="0">
                  <p:stCondLst>
                    <p:cond delay="indefinite"/>
                  </p:stCondLst>
                  <p:endCondLst>
                    <p:cond evt="onStopAudio" delay="0">
                      <p:tgtEl>
                        <p:sldTgt/>
                      </p:tgtEl>
                    </p:cond>
                  </p:endCondLst>
                </p:cTn>
                <p:tgtEl>
                  <p:spTgt spid="9"/>
                </p:tgtEl>
              </p:cMediaNode>
            </p:audio>
            <p:audio>
              <p:cMediaNode vol="80000">
                <p:cTn id="86" fill="hold" display="0">
                  <p:stCondLst>
                    <p:cond delay="indefinite"/>
                  </p:stCondLst>
                  <p:endCondLst>
                    <p:cond evt="onStopAudio" delay="0">
                      <p:tgtEl>
                        <p:sldTgt/>
                      </p:tgtEl>
                    </p:cond>
                  </p:endCondLst>
                </p:cTn>
                <p:tgtEl>
                  <p:spTgt spid="10"/>
                </p:tgtEl>
              </p:cMediaNode>
            </p:audio>
            <p:audio>
              <p:cMediaNode vol="80000">
                <p:cTn id="87" fill="hold" display="0">
                  <p:stCondLst>
                    <p:cond delay="indefinite"/>
                  </p:stCondLst>
                  <p:endCondLst>
                    <p:cond evt="onStopAudio" delay="0">
                      <p:tgtEl>
                        <p:sldTgt/>
                      </p:tgtEl>
                    </p:cond>
                  </p:endCondLst>
                </p:cTn>
                <p:tgtEl>
                  <p:spTgt spid="34"/>
                </p:tgtEl>
              </p:cMediaNode>
            </p:audio>
            <p:audio>
              <p:cMediaNode vol="80000">
                <p:cTn id="88" fill="hold" display="0">
                  <p:stCondLst>
                    <p:cond delay="indefinite"/>
                  </p:stCondLst>
                  <p:endCondLst>
                    <p:cond evt="onStopAudio" delay="0">
                      <p:tgtEl>
                        <p:sldTgt/>
                      </p:tgtEl>
                    </p:cond>
                  </p:endCondLst>
                </p:cTn>
                <p:tgtEl>
                  <p:spTgt spid="35"/>
                </p:tgtEl>
              </p:cMediaNode>
            </p:audio>
            <p:audio>
              <p:cMediaNode vol="80000">
                <p:cTn id="89" fill="hold" display="0">
                  <p:stCondLst>
                    <p:cond delay="indefinite"/>
                  </p:stCondLst>
                  <p:endCondLst>
                    <p:cond evt="onStopAudio" delay="0">
                      <p:tgtEl>
                        <p:sldTgt/>
                      </p:tgtEl>
                    </p:cond>
                  </p:endCondLst>
                </p:cTn>
                <p:tgtEl>
                  <p:spTgt spid="36"/>
                </p:tgtEl>
              </p:cMediaNode>
            </p:audio>
            <p:audio>
              <p:cMediaNode vol="80000">
                <p:cTn id="90" fill="hold" display="0">
                  <p:stCondLst>
                    <p:cond delay="indefinite"/>
                  </p:stCondLst>
                  <p:endCondLst>
                    <p:cond evt="onStopAudio" delay="0">
                      <p:tgtEl>
                        <p:sldTgt/>
                      </p:tgtEl>
                    </p:cond>
                  </p:endCondLst>
                </p:cTn>
                <p:tgtEl>
                  <p:spTgt spid="37"/>
                </p:tgtEl>
              </p:cMediaNode>
            </p:audio>
            <p:audio>
              <p:cMediaNode vol="80000">
                <p:cTn id="91" fill="hold" display="0">
                  <p:stCondLst>
                    <p:cond delay="indefinite"/>
                  </p:stCondLst>
                  <p:endCondLst>
                    <p:cond evt="onStopAudio" delay="0">
                      <p:tgtEl>
                        <p:sldTgt/>
                      </p:tgtEl>
                    </p:cond>
                  </p:endCondLst>
                </p:cTn>
                <p:tgtEl>
                  <p:spTgt spid="38"/>
                </p:tgtEl>
              </p:cMediaNode>
            </p:audio>
            <p:audio>
              <p:cMediaNode vol="80000">
                <p:cTn id="92" fill="hold" display="0">
                  <p:stCondLst>
                    <p:cond delay="indefinite"/>
                  </p:stCondLst>
                  <p:endCondLst>
                    <p:cond evt="onStopAudio" delay="0">
                      <p:tgtEl>
                        <p:sldTgt/>
                      </p:tgtEl>
                    </p:cond>
                  </p:endCondLst>
                </p:cTn>
                <p:tgtEl>
                  <p:spTgt spid="39"/>
                </p:tgtEl>
              </p:cMediaNode>
            </p:audio>
            <p:audio>
              <p:cMediaNode vol="80000">
                <p:cTn id="93" fill="hold" display="0">
                  <p:stCondLst>
                    <p:cond delay="indefinite"/>
                  </p:stCondLst>
                  <p:endCondLst>
                    <p:cond evt="onStopAudio" delay="0">
                      <p:tgtEl>
                        <p:sldTgt/>
                      </p:tgtEl>
                    </p:cond>
                  </p:endCondLst>
                </p:cTn>
                <p:tgtEl>
                  <p:spTgt spid="40"/>
                </p:tgtEl>
              </p:cMediaNode>
            </p:audio>
            <p:audio>
              <p:cMediaNode vol="80000">
                <p:cTn id="94" fill="hold" display="0">
                  <p:stCondLst>
                    <p:cond delay="indefinite"/>
                  </p:stCondLst>
                  <p:endCondLst>
                    <p:cond evt="onStopAudio" delay="0">
                      <p:tgtEl>
                        <p:sldTgt/>
                      </p:tgtEl>
                    </p:cond>
                  </p:endCondLst>
                </p:cTn>
                <p:tgtEl>
                  <p:spTgt spid="41"/>
                </p:tgtEl>
              </p:cMediaNode>
            </p:audio>
            <p:audio>
              <p:cMediaNode vol="80000">
                <p:cTn id="95" fill="hold" display="0">
                  <p:stCondLst>
                    <p:cond delay="indefinite"/>
                  </p:stCondLst>
                  <p:endCondLst>
                    <p:cond evt="onStopAudio" delay="0">
                      <p:tgtEl>
                        <p:sldTgt/>
                      </p:tgtEl>
                    </p:cond>
                  </p:endCondLst>
                </p:cTn>
                <p:tgtEl>
                  <p:spTgt spid="42"/>
                </p:tgtEl>
              </p:cMediaNode>
            </p:audio>
            <p:audio>
              <p:cMediaNode vol="80000">
                <p:cTn id="96" fill="hold" display="0">
                  <p:stCondLst>
                    <p:cond delay="indefinite"/>
                  </p:stCondLst>
                  <p:endCondLst>
                    <p:cond evt="onStopAudio" delay="0">
                      <p:tgtEl>
                        <p:sldTgt/>
                      </p:tgtEl>
                    </p:cond>
                  </p:endCondLst>
                </p:cTn>
                <p:tgtEl>
                  <p:spTgt spid="43"/>
                </p:tgtEl>
              </p:cMediaNode>
            </p:audio>
            <p:audio>
              <p:cMediaNode vol="80000">
                <p:cTn id="97" fill="hold" display="0">
                  <p:stCondLst>
                    <p:cond delay="indefinite"/>
                  </p:stCondLst>
                  <p:endCondLst>
                    <p:cond evt="onStopAudio" delay="0">
                      <p:tgtEl>
                        <p:sldTgt/>
                      </p:tgtEl>
                    </p:cond>
                  </p:endCondLst>
                </p:cTn>
                <p:tgtEl>
                  <p:spTgt spid="44"/>
                </p:tgtEl>
              </p:cMediaNode>
            </p:audio>
            <p:audio>
              <p:cMediaNode vol="80000">
                <p:cTn id="98" fill="hold" display="0">
                  <p:stCondLst>
                    <p:cond delay="indefinite"/>
                  </p:stCondLst>
                  <p:endCondLst>
                    <p:cond evt="onStopAudio" delay="0">
                      <p:tgtEl>
                        <p:sldTgt/>
                      </p:tgtEl>
                    </p:cond>
                  </p:endCondLst>
                </p:cTn>
                <p:tgtEl>
                  <p:spTgt spid="45"/>
                </p:tgtEl>
              </p:cMediaNode>
            </p:audio>
            <p:audio>
              <p:cMediaNode vol="80000">
                <p:cTn id="99" fill="hold" display="0">
                  <p:stCondLst>
                    <p:cond delay="indefinite"/>
                  </p:stCondLst>
                  <p:endCondLst>
                    <p:cond evt="onStopAudio" delay="0">
                      <p:tgtEl>
                        <p:sldTgt/>
                      </p:tgtEl>
                    </p:cond>
                  </p:endCondLst>
                </p:cTn>
                <p:tgtEl>
                  <p:spTgt spid="46"/>
                </p:tgtEl>
              </p:cMediaNode>
            </p:audio>
            <p:audio>
              <p:cMediaNode vol="80000">
                <p:cTn id="100" fill="hold" display="0">
                  <p:stCondLst>
                    <p:cond delay="indefinite"/>
                  </p:stCondLst>
                  <p:endCondLst>
                    <p:cond evt="onStopAudio" delay="0">
                      <p:tgtEl>
                        <p:sldTgt/>
                      </p:tgtEl>
                    </p:cond>
                  </p:endCondLst>
                </p:cTn>
                <p:tgtEl>
                  <p:spTgt spid="47"/>
                </p:tgtEl>
              </p:cMediaNode>
            </p:audio>
            <p:audio>
              <p:cMediaNode vol="80000">
                <p:cTn id="101" fill="hold" display="0">
                  <p:stCondLst>
                    <p:cond delay="indefinite"/>
                  </p:stCondLst>
                  <p:endCondLst>
                    <p:cond evt="onStopAudio" delay="0">
                      <p:tgtEl>
                        <p:sldTgt/>
                      </p:tgtEl>
                    </p:cond>
                  </p:endCondLst>
                </p:cTn>
                <p:tgtEl>
                  <p:spTgt spid="48"/>
                </p:tgtEl>
              </p:cMediaNode>
            </p:audio>
            <p:audio>
              <p:cMediaNode vol="80000">
                <p:cTn id="102" fill="hold" display="0">
                  <p:stCondLst>
                    <p:cond delay="indefinite"/>
                  </p:stCondLst>
                  <p:endCondLst>
                    <p:cond evt="onStopAudio" delay="0">
                      <p:tgtEl>
                        <p:sldTgt/>
                      </p:tgtEl>
                    </p:cond>
                  </p:endCondLst>
                </p:cTn>
                <p:tgtEl>
                  <p:spTgt spid="49"/>
                </p:tgtEl>
              </p:cMediaNode>
            </p:audio>
          </p:childTnLst>
        </p:cTn>
      </p:par>
    </p:tnLst>
  </p:timing>
  <p:extLst>
    <p:ext uri="{6950BFC3-D8DA-4A85-94F7-54DA5524770B}">
      <p188:commentRel xmlns:p188="http://schemas.microsoft.com/office/powerpoint/2018/8/main" r:id="rId21"/>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normAutofit/>
          </a:bodyPr>
          <a:lstStyle/>
          <a:p>
            <a:r>
              <a:rPr lang="en-US" sz="5400" dirty="0">
                <a:latin typeface="Arial" panose="020B0604020202020204" pitchFamily="34" charset="0"/>
                <a:cs typeface="Arial" panose="020B0604020202020204" pitchFamily="34" charset="0"/>
              </a:rPr>
              <a:t>Next</a:t>
            </a:r>
          </a:p>
        </p:txBody>
      </p:sp>
      <p:sp>
        <p:nvSpPr>
          <p:cNvPr id="6" name="Subtitle 2">
            <a:extLst>
              <a:ext uri="{FF2B5EF4-FFF2-40B4-BE49-F238E27FC236}">
                <a16:creationId xmlns:a16="http://schemas.microsoft.com/office/drawing/2014/main" id="{D6BA6B4C-F32A-C438-F415-D5AA04DF0175}"/>
              </a:ext>
            </a:extLst>
          </p:cNvPr>
          <p:cNvSpPr txBox="1">
            <a:spLocks/>
          </p:cNvSpPr>
          <p:nvPr/>
        </p:nvSpPr>
        <p:spPr>
          <a:xfrm>
            <a:off x="1524000" y="3509963"/>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Timer = 500 </a:t>
            </a:r>
            <a:r>
              <a:rPr lang="en-US" dirty="0" err="1">
                <a:latin typeface="Arial" panose="020B0604020202020204" pitchFamily="34" charset="0"/>
                <a:cs typeface="Arial" panose="020B0604020202020204" pitchFamily="34" charset="0"/>
              </a:rPr>
              <a:t>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8466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806ED2C-3672-81C9-41C0-B1B21495CD3F}"/>
              </a:ext>
            </a:extLst>
          </p:cNvPr>
          <p:cNvSpPr txBox="1"/>
          <p:nvPr/>
        </p:nvSpPr>
        <p:spPr>
          <a:xfrm>
            <a:off x="8310176" y="755626"/>
            <a:ext cx="3460830" cy="2698322"/>
          </a:xfrm>
          <a:prstGeom prst="rect">
            <a:avLst/>
          </a:prstGeom>
          <a:noFill/>
          <a:ln w="38100">
            <a:solidFill>
              <a:schemeClr val="tx1"/>
            </a:solidFill>
          </a:ln>
        </p:spPr>
        <p:txBody>
          <a:bodyPr wrap="square" rtlCol="0">
            <a:spAutoFit/>
          </a:bodyPr>
          <a:lstStyle/>
          <a:p>
            <a:endParaRPr lang="en-US" dirty="0"/>
          </a:p>
        </p:txBody>
      </p:sp>
      <p:sp>
        <p:nvSpPr>
          <p:cNvPr id="2" name="Title 1">
            <a:extLst>
              <a:ext uri="{FF2B5EF4-FFF2-40B4-BE49-F238E27FC236}">
                <a16:creationId xmlns:a16="http://schemas.microsoft.com/office/drawing/2014/main" id="{FAD1615B-329B-4E18-8C41-225D0E7682B6}"/>
              </a:ext>
            </a:extLst>
          </p:cNvPr>
          <p:cNvSpPr>
            <a:spLocks noGrp="1"/>
          </p:cNvSpPr>
          <p:nvPr>
            <p:ph type="title"/>
          </p:nvPr>
        </p:nvSpPr>
        <p:spPr>
          <a:xfrm>
            <a:off x="4103061" y="1870248"/>
            <a:ext cx="3985878" cy="1325563"/>
          </a:xfrm>
        </p:spPr>
        <p:txBody>
          <a:bodyPr/>
          <a:lstStyle/>
          <a:p>
            <a:pPr algn="ctr"/>
            <a:r>
              <a:rPr lang="en-US" dirty="0">
                <a:latin typeface="Arial" panose="020B0604020202020204" pitchFamily="34" charset="0"/>
                <a:cs typeface="Arial" panose="020B0604020202020204" pitchFamily="34" charset="0"/>
              </a:rPr>
              <a:t>Tone 3</a:t>
            </a:r>
          </a:p>
        </p:txBody>
      </p:sp>
      <p:cxnSp>
        <p:nvCxnSpPr>
          <p:cNvPr id="11" name="Straight Connector 10">
            <a:extLst>
              <a:ext uri="{FF2B5EF4-FFF2-40B4-BE49-F238E27FC236}">
                <a16:creationId xmlns:a16="http://schemas.microsoft.com/office/drawing/2014/main" id="{18A5A776-A452-40AF-BC64-81CDECD15160}"/>
              </a:ext>
            </a:extLst>
          </p:cNvPr>
          <p:cNvCxnSpPr/>
          <p:nvPr/>
        </p:nvCxnSpPr>
        <p:spPr>
          <a:xfrm>
            <a:off x="1980069" y="5386405"/>
            <a:ext cx="800740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48CC96C-102F-43E7-95A7-B45B6C36073B}"/>
              </a:ext>
            </a:extLst>
          </p:cNvPr>
          <p:cNvSpPr txBox="1"/>
          <p:nvPr/>
        </p:nvSpPr>
        <p:spPr>
          <a:xfrm>
            <a:off x="7473560" y="5542600"/>
            <a:ext cx="395171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Most natural/representative</a:t>
            </a:r>
          </a:p>
        </p:txBody>
      </p:sp>
      <p:sp>
        <p:nvSpPr>
          <p:cNvPr id="32" name="TextBox 31">
            <a:extLst>
              <a:ext uri="{FF2B5EF4-FFF2-40B4-BE49-F238E27FC236}">
                <a16:creationId xmlns:a16="http://schemas.microsoft.com/office/drawing/2014/main" id="{733D0202-2788-4749-9834-832CDF65F239}"/>
              </a:ext>
            </a:extLst>
          </p:cNvPr>
          <p:cNvSpPr txBox="1"/>
          <p:nvPr/>
        </p:nvSpPr>
        <p:spPr>
          <a:xfrm>
            <a:off x="724590" y="5542600"/>
            <a:ext cx="416163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Least natural/representative</a:t>
            </a:r>
          </a:p>
        </p:txBody>
      </p:sp>
      <p:sp>
        <p:nvSpPr>
          <p:cNvPr id="33" name="Subtitle 2">
            <a:extLst>
              <a:ext uri="{FF2B5EF4-FFF2-40B4-BE49-F238E27FC236}">
                <a16:creationId xmlns:a16="http://schemas.microsoft.com/office/drawing/2014/main" id="{DEEB84F8-6279-0A3E-F074-C2E1CCC87E6B}"/>
              </a:ext>
            </a:extLst>
          </p:cNvPr>
          <p:cNvSpPr txBox="1">
            <a:spLocks/>
          </p:cNvSpPr>
          <p:nvPr/>
        </p:nvSpPr>
        <p:spPr>
          <a:xfrm>
            <a:off x="1411773" y="319584"/>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
        <p:nvSpPr>
          <p:cNvPr id="4" name="TextBox 3">
            <a:extLst>
              <a:ext uri="{FF2B5EF4-FFF2-40B4-BE49-F238E27FC236}">
                <a16:creationId xmlns:a16="http://schemas.microsoft.com/office/drawing/2014/main" id="{F847DD37-18ED-5A9D-BC5C-5DBCFAE3C254}"/>
              </a:ext>
            </a:extLst>
          </p:cNvPr>
          <p:cNvSpPr txBox="1"/>
          <p:nvPr/>
        </p:nvSpPr>
        <p:spPr>
          <a:xfrm>
            <a:off x="416689" y="755626"/>
            <a:ext cx="3460830" cy="2698322"/>
          </a:xfrm>
          <a:prstGeom prst="rect">
            <a:avLst/>
          </a:prstGeom>
          <a:noFill/>
          <a:ln w="38100">
            <a:solidFill>
              <a:schemeClr val="tx1"/>
            </a:solidFill>
          </a:ln>
        </p:spPr>
        <p:txBody>
          <a:bodyPr wrap="square" rtlCol="0">
            <a:spAutoFit/>
          </a:bodyPr>
          <a:lstStyle/>
          <a:p>
            <a:endParaRPr lang="en-US" dirty="0"/>
          </a:p>
        </p:txBody>
      </p:sp>
      <p:sp>
        <p:nvSpPr>
          <p:cNvPr id="6" name="Content Placeholder 5">
            <a:extLst>
              <a:ext uri="{FF2B5EF4-FFF2-40B4-BE49-F238E27FC236}">
                <a16:creationId xmlns:a16="http://schemas.microsoft.com/office/drawing/2014/main" id="{2F2A2516-8EF8-2FEA-9A15-610D4E0B8C4A}"/>
              </a:ext>
            </a:extLst>
          </p:cNvPr>
          <p:cNvSpPr>
            <a:spLocks noGrp="1"/>
          </p:cNvSpPr>
          <p:nvPr>
            <p:ph idx="1"/>
          </p:nvPr>
        </p:nvSpPr>
        <p:spPr>
          <a:xfrm>
            <a:off x="416689" y="755626"/>
            <a:ext cx="3460830" cy="2698321"/>
          </a:xfrm>
        </p:spPr>
        <p:txBody>
          <a:bodyPr anchor="ctr">
            <a:normAutofit fontScale="55000" lnSpcReduction="20000"/>
          </a:bodyPr>
          <a:lstStyle/>
          <a:p>
            <a:pPr marL="0" indent="0" algn="ctr">
              <a:buNone/>
            </a:pPr>
            <a:r>
              <a:rPr lang="en-US" dirty="0">
                <a:latin typeface="Arial" panose="020B0604020202020204" pitchFamily="34" charset="0"/>
                <a:cs typeface="Arial" panose="020B0604020202020204" pitchFamily="34" charset="0"/>
              </a:rPr>
              <a:t>Tips:</a:t>
            </a:r>
          </a:p>
          <a:p>
            <a:r>
              <a:rPr lang="en-US" dirty="0">
                <a:latin typeface="Arial" panose="020B0604020202020204" pitchFamily="34" charset="0"/>
                <a:cs typeface="Arial" panose="020B0604020202020204" pitchFamily="34" charset="0"/>
              </a:rPr>
              <a:t>Click on </a:t>
            </a:r>
            <a:r>
              <a:rPr lang="en-US" altLang="zh-CN" dirty="0">
                <a:latin typeface="Arial" panose="020B0604020202020204" pitchFamily="34" charset="0"/>
                <a:cs typeface="Arial" panose="020B0604020202020204" pitchFamily="34" charset="0"/>
              </a:rPr>
              <a:t>the audio, listen to it, and drag it from the box and s</a:t>
            </a:r>
            <a:r>
              <a:rPr lang="en-US" dirty="0">
                <a:latin typeface="Arial" panose="020B0604020202020204" pitchFamily="34" charset="0"/>
                <a:cs typeface="Arial" panose="020B0604020202020204" pitchFamily="34" charset="0"/>
              </a:rPr>
              <a:t>ort along the horizontal scale left to right</a:t>
            </a:r>
          </a:p>
          <a:p>
            <a:r>
              <a:rPr lang="en-US" dirty="0">
                <a:latin typeface="Arial" panose="020B0604020202020204" pitchFamily="34" charset="0"/>
                <a:cs typeface="Arial" panose="020B0604020202020204" pitchFamily="34" charset="0"/>
              </a:rPr>
              <a:t>The vertical dimension does not matter for naturalness</a:t>
            </a:r>
          </a:p>
          <a:p>
            <a:r>
              <a:rPr lang="en-US" dirty="0">
                <a:latin typeface="Arial" panose="020B0604020202020204" pitchFamily="34" charset="0"/>
                <a:cs typeface="Arial" panose="020B0604020202020204" pitchFamily="34" charset="0"/>
              </a:rPr>
              <a:t>Colors are irrelevant to the tones</a:t>
            </a:r>
          </a:p>
          <a:p>
            <a:r>
              <a:rPr lang="en-US" dirty="0">
                <a:latin typeface="Arial" panose="020B0604020202020204" pitchFamily="34" charset="0"/>
                <a:cs typeface="Arial" panose="020B0604020202020204" pitchFamily="34" charset="0"/>
              </a:rPr>
              <a:t>Only focus on the sound</a:t>
            </a:r>
          </a:p>
          <a:p>
            <a:r>
              <a:rPr lang="en-US" dirty="0">
                <a:latin typeface="Arial" panose="020B0604020202020204" pitchFamily="34" charset="0"/>
                <a:cs typeface="Arial" panose="020B0604020202020204" pitchFamily="34" charset="0"/>
              </a:rPr>
              <a:t>Overlapping icons are okay</a:t>
            </a:r>
          </a:p>
          <a:p>
            <a:r>
              <a:rPr lang="en-US" dirty="0">
                <a:latin typeface="Arial" panose="020B0604020202020204" pitchFamily="34" charset="0"/>
                <a:cs typeface="Arial" panose="020B0604020202020204" pitchFamily="34" charset="0"/>
              </a:rPr>
              <a:t>You are encouraged to use the entire space</a:t>
            </a:r>
          </a:p>
        </p:txBody>
      </p:sp>
      <p:pic>
        <p:nvPicPr>
          <p:cNvPr id="7" name="sindhi6">
            <a:hlinkClick r:id="" action="ppaction://media"/>
            <a:extLst>
              <a:ext uri="{FF2B5EF4-FFF2-40B4-BE49-F238E27FC236}">
                <a16:creationId xmlns:a16="http://schemas.microsoft.com/office/drawing/2014/main" id="{14DF6DFD-C5C1-284D-3FF8-38643F7A9AB3}"/>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rgbClr val="FF9900">
                <a:tint val="45000"/>
                <a:satMod val="400000"/>
              </a:srgbClr>
            </a:duotone>
          </a:blip>
          <a:stretch>
            <a:fillRect/>
          </a:stretch>
        </p:blipFill>
        <p:spPr>
          <a:xfrm>
            <a:off x="2534797" y="4789254"/>
            <a:ext cx="468313" cy="468312"/>
          </a:xfrm>
          <a:prstGeom prst="rect">
            <a:avLst/>
          </a:prstGeom>
        </p:spPr>
      </p:pic>
      <p:pic>
        <p:nvPicPr>
          <p:cNvPr id="8" name="sindhi7">
            <a:hlinkClick r:id="" action="ppaction://media"/>
            <a:extLst>
              <a:ext uri="{FF2B5EF4-FFF2-40B4-BE49-F238E27FC236}">
                <a16:creationId xmlns:a16="http://schemas.microsoft.com/office/drawing/2014/main" id="{2C7E445C-0BD0-A471-241A-A869CE8638FE}"/>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CC3399">
                <a:tint val="45000"/>
                <a:satMod val="400000"/>
              </a:srgbClr>
            </a:duotone>
          </a:blip>
          <a:stretch>
            <a:fillRect/>
          </a:stretch>
        </p:blipFill>
        <p:spPr>
          <a:xfrm>
            <a:off x="2249438" y="4195310"/>
            <a:ext cx="468312" cy="468312"/>
          </a:xfrm>
          <a:prstGeom prst="rect">
            <a:avLst/>
          </a:prstGeom>
        </p:spPr>
      </p:pic>
      <p:pic>
        <p:nvPicPr>
          <p:cNvPr id="9" name="sindhi8">
            <a:hlinkClick r:id="" action="ppaction://media"/>
            <a:extLst>
              <a:ext uri="{FF2B5EF4-FFF2-40B4-BE49-F238E27FC236}">
                <a16:creationId xmlns:a16="http://schemas.microsoft.com/office/drawing/2014/main" id="{7F7627E9-97B6-EF85-13AD-3ED8D6DA3D7C}"/>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rgbClr val="CCFFFF">
                <a:tint val="45000"/>
                <a:satMod val="400000"/>
              </a:srgbClr>
            </a:duotone>
          </a:blip>
          <a:stretch>
            <a:fillRect/>
          </a:stretch>
        </p:blipFill>
        <p:spPr>
          <a:xfrm>
            <a:off x="3073017" y="4320942"/>
            <a:ext cx="468312" cy="468312"/>
          </a:xfrm>
          <a:prstGeom prst="rect">
            <a:avLst/>
          </a:prstGeom>
        </p:spPr>
      </p:pic>
      <p:pic>
        <p:nvPicPr>
          <p:cNvPr id="10" name="sindhi9">
            <a:hlinkClick r:id="" action="ppaction://media"/>
            <a:extLst>
              <a:ext uri="{FF2B5EF4-FFF2-40B4-BE49-F238E27FC236}">
                <a16:creationId xmlns:a16="http://schemas.microsoft.com/office/drawing/2014/main" id="{E4C8D41C-6F26-F1A8-9635-A21F6A044C14}"/>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rgbClr val="D9C3A5">
                <a:tint val="50000"/>
                <a:satMod val="180000"/>
              </a:srgbClr>
            </a:duotone>
          </a:blip>
          <a:stretch>
            <a:fillRect/>
          </a:stretch>
        </p:blipFill>
        <p:spPr>
          <a:xfrm>
            <a:off x="3648702" y="3843860"/>
            <a:ext cx="468312" cy="468312"/>
          </a:xfrm>
          <a:prstGeom prst="rect">
            <a:avLst/>
          </a:prstGeom>
        </p:spPr>
      </p:pic>
      <p:pic>
        <p:nvPicPr>
          <p:cNvPr id="34" name="sindhi10">
            <a:hlinkClick r:id="" action="ppaction://media"/>
            <a:extLst>
              <a:ext uri="{FF2B5EF4-FFF2-40B4-BE49-F238E27FC236}">
                <a16:creationId xmlns:a16="http://schemas.microsoft.com/office/drawing/2014/main" id="{B97C4DE8-CA99-4648-5C18-2A645E947584}"/>
              </a:ext>
            </a:extLst>
          </p:cNvPr>
          <p:cNvPicPr>
            <a:picLocks noChangeAspect="1"/>
          </p:cNvPicPr>
          <p:nvPr>
            <a:audioFile r:link="rId10"/>
            <p:extLst>
              <p:ext uri="{DAA4B4D4-6D71-4841-9C94-3DE7FCFB9230}">
                <p14:media xmlns:p14="http://schemas.microsoft.com/office/powerpoint/2010/main" r:embed="rId9"/>
              </p:ext>
            </p:extLst>
          </p:nvPr>
        </p:nvPicPr>
        <p:blipFill>
          <a:blip r:embed="rId22">
            <a:biLevel thresh="75000"/>
          </a:blip>
          <a:stretch>
            <a:fillRect/>
          </a:stretch>
        </p:blipFill>
        <p:spPr>
          <a:xfrm>
            <a:off x="5743223" y="3741655"/>
            <a:ext cx="468312" cy="468312"/>
          </a:xfrm>
          <a:prstGeom prst="rect">
            <a:avLst/>
          </a:prstGeom>
        </p:spPr>
      </p:pic>
      <p:pic>
        <p:nvPicPr>
          <p:cNvPr id="35" name="sindhi11">
            <a:hlinkClick r:id="" action="ppaction://media"/>
            <a:extLst>
              <a:ext uri="{FF2B5EF4-FFF2-40B4-BE49-F238E27FC236}">
                <a16:creationId xmlns:a16="http://schemas.microsoft.com/office/drawing/2014/main" id="{4DE174B9-1646-3306-D810-FD9B76C0EBF6}"/>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chemeClr val="tx2">
                <a:tint val="45000"/>
                <a:satMod val="400000"/>
              </a:schemeClr>
            </a:duotone>
          </a:blip>
          <a:stretch>
            <a:fillRect/>
          </a:stretch>
        </p:blipFill>
        <p:spPr>
          <a:xfrm>
            <a:off x="4207957" y="4828200"/>
            <a:ext cx="468312" cy="468312"/>
          </a:xfrm>
          <a:prstGeom prst="rect">
            <a:avLst/>
          </a:prstGeom>
        </p:spPr>
      </p:pic>
      <p:pic>
        <p:nvPicPr>
          <p:cNvPr id="36" name="sindhi12">
            <a:hlinkClick r:id="" action="ppaction://media"/>
            <a:extLst>
              <a:ext uri="{FF2B5EF4-FFF2-40B4-BE49-F238E27FC236}">
                <a16:creationId xmlns:a16="http://schemas.microsoft.com/office/drawing/2014/main" id="{BB08A733-5FAB-6BB5-3481-90D77C220F62}"/>
              </a:ext>
            </a:extLst>
          </p:cNvPr>
          <p:cNvPicPr>
            <a:picLocks noChangeAspect="1"/>
          </p:cNvPicPr>
          <p:nvPr>
            <a:audioFile r:link="rId14"/>
            <p:extLst>
              <p:ext uri="{DAA4B4D4-6D71-4841-9C94-3DE7FCFB9230}">
                <p14:media xmlns:p14="http://schemas.microsoft.com/office/powerpoint/2010/main" r:embed="rId13"/>
              </p:ext>
            </p:extLst>
          </p:nvPr>
        </p:nvPicPr>
        <p:blipFill>
          <a:blip r:embed="rId22">
            <a:duotone>
              <a:prstClr val="black"/>
              <a:schemeClr val="accent6">
                <a:tint val="45000"/>
                <a:satMod val="400000"/>
              </a:schemeClr>
            </a:duotone>
          </a:blip>
          <a:stretch>
            <a:fillRect/>
          </a:stretch>
        </p:blipFill>
        <p:spPr>
          <a:xfrm>
            <a:off x="6632836" y="4721339"/>
            <a:ext cx="468312" cy="468312"/>
          </a:xfrm>
          <a:prstGeom prst="rect">
            <a:avLst/>
          </a:prstGeom>
        </p:spPr>
      </p:pic>
      <p:pic>
        <p:nvPicPr>
          <p:cNvPr id="37" name="sindhi13">
            <a:hlinkClick r:id="" action="ppaction://media"/>
            <a:extLst>
              <a:ext uri="{FF2B5EF4-FFF2-40B4-BE49-F238E27FC236}">
                <a16:creationId xmlns:a16="http://schemas.microsoft.com/office/drawing/2014/main" id="{A6CAEABC-E704-BCDC-840E-B9E6E379C65A}"/>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CC00">
                <a:tint val="45000"/>
                <a:satMod val="400000"/>
              </a:srgbClr>
            </a:duotone>
          </a:blip>
          <a:stretch>
            <a:fillRect/>
          </a:stretch>
        </p:blipFill>
        <p:spPr>
          <a:xfrm>
            <a:off x="4942507" y="3769834"/>
            <a:ext cx="468312" cy="468312"/>
          </a:xfrm>
          <a:prstGeom prst="rect">
            <a:avLst/>
          </a:prstGeom>
        </p:spPr>
      </p:pic>
      <p:pic>
        <p:nvPicPr>
          <p:cNvPr id="38" name="sindhi14">
            <a:hlinkClick r:id="" action="ppaction://media"/>
            <a:extLst>
              <a:ext uri="{FF2B5EF4-FFF2-40B4-BE49-F238E27FC236}">
                <a16:creationId xmlns:a16="http://schemas.microsoft.com/office/drawing/2014/main" id="{B9BB0247-6418-81CC-0D87-AD6FD9507A66}"/>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chemeClr val="accent5">
                <a:tint val="45000"/>
                <a:satMod val="400000"/>
              </a:schemeClr>
            </a:duotone>
          </a:blip>
          <a:stretch>
            <a:fillRect/>
          </a:stretch>
        </p:blipFill>
        <p:spPr>
          <a:xfrm>
            <a:off x="6747727" y="3877310"/>
            <a:ext cx="468312" cy="468312"/>
          </a:xfrm>
          <a:prstGeom prst="rect">
            <a:avLst/>
          </a:prstGeom>
        </p:spPr>
      </p:pic>
      <p:pic>
        <p:nvPicPr>
          <p:cNvPr id="39" name="sindhi6">
            <a:hlinkClick r:id="" action="ppaction://media"/>
            <a:extLst>
              <a:ext uri="{FF2B5EF4-FFF2-40B4-BE49-F238E27FC236}">
                <a16:creationId xmlns:a16="http://schemas.microsoft.com/office/drawing/2014/main" id="{ED1EA62E-58EB-EDB6-A949-4B2C5BFE21A1}"/>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chemeClr val="accent1">
                <a:tint val="45000"/>
                <a:satMod val="400000"/>
              </a:schemeClr>
            </a:duotone>
          </a:blip>
          <a:stretch>
            <a:fillRect/>
          </a:stretch>
        </p:blipFill>
        <p:spPr>
          <a:xfrm>
            <a:off x="4886228" y="4592209"/>
            <a:ext cx="468313" cy="468312"/>
          </a:xfrm>
          <a:prstGeom prst="rect">
            <a:avLst/>
          </a:prstGeom>
        </p:spPr>
      </p:pic>
      <p:pic>
        <p:nvPicPr>
          <p:cNvPr id="40" name="sindhi7">
            <a:hlinkClick r:id="" action="ppaction://media"/>
            <a:extLst>
              <a:ext uri="{FF2B5EF4-FFF2-40B4-BE49-F238E27FC236}">
                <a16:creationId xmlns:a16="http://schemas.microsoft.com/office/drawing/2014/main" id="{0672425D-27BA-9410-D139-5C988A6BCB23}"/>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6666FF">
                <a:tint val="45000"/>
                <a:satMod val="400000"/>
              </a:srgbClr>
            </a:duotone>
          </a:blip>
          <a:stretch>
            <a:fillRect/>
          </a:stretch>
        </p:blipFill>
        <p:spPr>
          <a:xfrm>
            <a:off x="3802786" y="4410549"/>
            <a:ext cx="468312" cy="468312"/>
          </a:xfrm>
          <a:prstGeom prst="rect">
            <a:avLst/>
          </a:prstGeom>
        </p:spPr>
      </p:pic>
      <p:pic>
        <p:nvPicPr>
          <p:cNvPr id="41" name="sindhi8">
            <a:hlinkClick r:id="" action="ppaction://media"/>
            <a:extLst>
              <a:ext uri="{FF2B5EF4-FFF2-40B4-BE49-F238E27FC236}">
                <a16:creationId xmlns:a16="http://schemas.microsoft.com/office/drawing/2014/main" id="{D1D89B5C-51AC-C07A-BCEA-CDB5AC0D50FB}"/>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chemeClr val="accent2">
                <a:tint val="45000"/>
                <a:satMod val="400000"/>
              </a:schemeClr>
            </a:duotone>
          </a:blip>
          <a:stretch>
            <a:fillRect/>
          </a:stretch>
        </p:blipFill>
        <p:spPr>
          <a:xfrm>
            <a:off x="5405745" y="4691773"/>
            <a:ext cx="468312" cy="468312"/>
          </a:xfrm>
          <a:prstGeom prst="rect">
            <a:avLst/>
          </a:prstGeom>
        </p:spPr>
      </p:pic>
      <p:pic>
        <p:nvPicPr>
          <p:cNvPr id="42" name="sindhi9">
            <a:hlinkClick r:id="" action="ppaction://media"/>
            <a:extLst>
              <a:ext uri="{FF2B5EF4-FFF2-40B4-BE49-F238E27FC236}">
                <a16:creationId xmlns:a16="http://schemas.microsoft.com/office/drawing/2014/main" id="{5B12D357-1EBE-52F7-50EA-17768A82B76E}"/>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chemeClr val="accent4">
                <a:tint val="45000"/>
                <a:satMod val="400000"/>
              </a:schemeClr>
            </a:duotone>
          </a:blip>
          <a:stretch>
            <a:fillRect/>
          </a:stretch>
        </p:blipFill>
        <p:spPr>
          <a:xfrm>
            <a:off x="6071795" y="4418919"/>
            <a:ext cx="468312" cy="468312"/>
          </a:xfrm>
          <a:prstGeom prst="rect">
            <a:avLst/>
          </a:prstGeom>
        </p:spPr>
      </p:pic>
      <p:pic>
        <p:nvPicPr>
          <p:cNvPr id="43" name="sindhi10">
            <a:hlinkClick r:id="" action="ppaction://media"/>
            <a:extLst>
              <a:ext uri="{FF2B5EF4-FFF2-40B4-BE49-F238E27FC236}">
                <a16:creationId xmlns:a16="http://schemas.microsoft.com/office/drawing/2014/main" id="{66F35DAE-501C-0C3A-B12D-ED17C8FA052D}"/>
              </a:ext>
            </a:extLst>
          </p:cNvPr>
          <p:cNvPicPr>
            <a:picLocks noChangeAspect="1"/>
          </p:cNvPicPr>
          <p:nvPr>
            <a:audioFile r:link="rId10"/>
            <p:extLst>
              <p:ext uri="{DAA4B4D4-6D71-4841-9C94-3DE7FCFB9230}">
                <p14:media xmlns:p14="http://schemas.microsoft.com/office/powerpoint/2010/main" r:embed="rId9"/>
              </p:ext>
            </p:extLst>
          </p:nvPr>
        </p:nvPicPr>
        <p:blipFill>
          <a:blip r:embed="rId22">
            <a:duotone>
              <a:prstClr val="black"/>
              <a:srgbClr val="0066CC">
                <a:tint val="45000"/>
                <a:satMod val="400000"/>
              </a:srgbClr>
            </a:duotone>
          </a:blip>
          <a:stretch>
            <a:fillRect/>
          </a:stretch>
        </p:blipFill>
        <p:spPr>
          <a:xfrm>
            <a:off x="7681368" y="3786043"/>
            <a:ext cx="468312" cy="468312"/>
          </a:xfrm>
          <a:prstGeom prst="rect">
            <a:avLst/>
          </a:prstGeom>
        </p:spPr>
      </p:pic>
      <p:pic>
        <p:nvPicPr>
          <p:cNvPr id="44" name="sindhi11">
            <a:hlinkClick r:id="" action="ppaction://media"/>
            <a:extLst>
              <a:ext uri="{FF2B5EF4-FFF2-40B4-BE49-F238E27FC236}">
                <a16:creationId xmlns:a16="http://schemas.microsoft.com/office/drawing/2014/main" id="{02061D75-E3E5-E201-AB46-87F6D5B5B20B}"/>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rgbClr val="CC0066">
                <a:tint val="45000"/>
                <a:satMod val="400000"/>
              </a:srgbClr>
            </a:duotone>
          </a:blip>
          <a:stretch>
            <a:fillRect/>
          </a:stretch>
        </p:blipFill>
        <p:spPr>
          <a:xfrm>
            <a:off x="7791369" y="4761899"/>
            <a:ext cx="468312" cy="468312"/>
          </a:xfrm>
          <a:prstGeom prst="rect">
            <a:avLst/>
          </a:prstGeom>
        </p:spPr>
      </p:pic>
      <p:pic>
        <p:nvPicPr>
          <p:cNvPr id="45" name="sindhi12">
            <a:hlinkClick r:id="" action="ppaction://media"/>
            <a:extLst>
              <a:ext uri="{FF2B5EF4-FFF2-40B4-BE49-F238E27FC236}">
                <a16:creationId xmlns:a16="http://schemas.microsoft.com/office/drawing/2014/main" id="{68188081-82A7-00DF-9EB7-9E414664347E}"/>
              </a:ext>
            </a:extLst>
          </p:cNvPr>
          <p:cNvPicPr>
            <a:picLocks noChangeAspect="1"/>
          </p:cNvPicPr>
          <p:nvPr>
            <a:audioFile r:link="rId14"/>
            <p:extLst>
              <p:ext uri="{DAA4B4D4-6D71-4841-9C94-3DE7FCFB9230}">
                <p14:media xmlns:p14="http://schemas.microsoft.com/office/powerpoint/2010/main" r:embed="rId13"/>
              </p:ext>
            </p:extLst>
          </p:nvPr>
        </p:nvPicPr>
        <p:blipFill>
          <a:blip r:embed="rId22"/>
          <a:stretch>
            <a:fillRect/>
          </a:stretch>
        </p:blipFill>
        <p:spPr>
          <a:xfrm>
            <a:off x="8539571" y="4815180"/>
            <a:ext cx="468312" cy="468312"/>
          </a:xfrm>
          <a:prstGeom prst="rect">
            <a:avLst/>
          </a:prstGeom>
        </p:spPr>
      </p:pic>
      <p:pic>
        <p:nvPicPr>
          <p:cNvPr id="46" name="sindhi13">
            <a:hlinkClick r:id="" action="ppaction://media"/>
            <a:extLst>
              <a:ext uri="{FF2B5EF4-FFF2-40B4-BE49-F238E27FC236}">
                <a16:creationId xmlns:a16="http://schemas.microsoft.com/office/drawing/2014/main" id="{F3549D76-E219-1A19-A8F9-950AFC0BD068}"/>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0099CC">
                <a:tint val="45000"/>
                <a:satMod val="400000"/>
              </a:srgbClr>
            </a:duotone>
          </a:blip>
          <a:stretch>
            <a:fillRect/>
          </a:stretch>
        </p:blipFill>
        <p:spPr>
          <a:xfrm>
            <a:off x="8445501" y="4130972"/>
            <a:ext cx="468312" cy="468312"/>
          </a:xfrm>
          <a:prstGeom prst="rect">
            <a:avLst/>
          </a:prstGeom>
        </p:spPr>
      </p:pic>
      <p:pic>
        <p:nvPicPr>
          <p:cNvPr id="47" name="sindhi14">
            <a:hlinkClick r:id="" action="ppaction://media"/>
            <a:extLst>
              <a:ext uri="{FF2B5EF4-FFF2-40B4-BE49-F238E27FC236}">
                <a16:creationId xmlns:a16="http://schemas.microsoft.com/office/drawing/2014/main" id="{696BE1DA-CFCD-0C6C-102B-A14491FB9F51}"/>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FF7C80">
                <a:tint val="45000"/>
                <a:satMod val="400000"/>
              </a:srgbClr>
            </a:duotone>
          </a:blip>
          <a:stretch>
            <a:fillRect/>
          </a:stretch>
        </p:blipFill>
        <p:spPr>
          <a:xfrm>
            <a:off x="9250908" y="4632481"/>
            <a:ext cx="468312" cy="468312"/>
          </a:xfrm>
          <a:prstGeom prst="rect">
            <a:avLst/>
          </a:prstGeom>
        </p:spPr>
      </p:pic>
      <p:pic>
        <p:nvPicPr>
          <p:cNvPr id="48" name="sindhi13">
            <a:hlinkClick r:id="" action="ppaction://media"/>
            <a:extLst>
              <a:ext uri="{FF2B5EF4-FFF2-40B4-BE49-F238E27FC236}">
                <a16:creationId xmlns:a16="http://schemas.microsoft.com/office/drawing/2014/main" id="{AD0E5537-A98D-BE85-4391-6F6575D307E7}"/>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3366">
                <a:tint val="45000"/>
                <a:satMod val="400000"/>
              </a:srgbClr>
            </a:duotone>
          </a:blip>
          <a:stretch>
            <a:fillRect/>
          </a:stretch>
        </p:blipFill>
        <p:spPr>
          <a:xfrm>
            <a:off x="7473560" y="4332452"/>
            <a:ext cx="468312" cy="468312"/>
          </a:xfrm>
          <a:prstGeom prst="rect">
            <a:avLst/>
          </a:prstGeom>
        </p:spPr>
      </p:pic>
      <p:pic>
        <p:nvPicPr>
          <p:cNvPr id="49" name="sindhi14">
            <a:hlinkClick r:id="" action="ppaction://media"/>
            <a:extLst>
              <a:ext uri="{FF2B5EF4-FFF2-40B4-BE49-F238E27FC236}">
                <a16:creationId xmlns:a16="http://schemas.microsoft.com/office/drawing/2014/main" id="{CD02E463-E761-61C2-5A5F-66203C07656E}"/>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CC6600">
                <a:tint val="45000"/>
                <a:satMod val="400000"/>
              </a:srgbClr>
            </a:duotone>
          </a:blip>
          <a:stretch>
            <a:fillRect/>
          </a:stretch>
        </p:blipFill>
        <p:spPr>
          <a:xfrm>
            <a:off x="9034304" y="3930071"/>
            <a:ext cx="468312" cy="468312"/>
          </a:xfrm>
          <a:prstGeom prst="rect">
            <a:avLst/>
          </a:prstGeom>
        </p:spPr>
      </p:pic>
      <p:cxnSp>
        <p:nvCxnSpPr>
          <p:cNvPr id="52" name="Straight Connector 51">
            <a:extLst>
              <a:ext uri="{FF2B5EF4-FFF2-40B4-BE49-F238E27FC236}">
                <a16:creationId xmlns:a16="http://schemas.microsoft.com/office/drawing/2014/main" id="{9CD783BA-3DE4-B2EA-8C52-607C40484DC6}"/>
              </a:ext>
            </a:extLst>
          </p:cNvPr>
          <p:cNvCxnSpPr/>
          <p:nvPr/>
        </p:nvCxnSpPr>
        <p:spPr>
          <a:xfrm>
            <a:off x="416689" y="1006997"/>
            <a:ext cx="346083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5" name="Rectangle 4">
            <a:extLst>
              <a:ext uri="{FF2B5EF4-FFF2-40B4-BE49-F238E27FC236}">
                <a16:creationId xmlns:a16="http://schemas.microsoft.com/office/drawing/2014/main" id="{D6561F3C-8854-18BF-5E41-F14B64226A28}"/>
              </a:ext>
            </a:extLst>
          </p:cNvPr>
          <p:cNvSpPr/>
          <p:nvPr/>
        </p:nvSpPr>
        <p:spPr>
          <a:xfrm>
            <a:off x="989780" y="190745"/>
            <a:ext cx="10164029" cy="646331"/>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Listen to the entire arrangement of sounds again,</a:t>
            </a:r>
          </a:p>
          <a:p>
            <a:pPr algn="ctr"/>
            <a:r>
              <a:rPr lang="en-US" dirty="0">
                <a:latin typeface="Arial" panose="020B0604020202020204" pitchFamily="34" charset="0"/>
                <a:cs typeface="Arial" panose="020B0604020202020204" pitchFamily="34" charset="0"/>
              </a:rPr>
              <a:t>Once you confirm your choices, hit the Continue button</a:t>
            </a:r>
          </a:p>
        </p:txBody>
      </p:sp>
      <p:sp>
        <p:nvSpPr>
          <p:cNvPr id="12" name="Content Placeholder 5">
            <a:extLst>
              <a:ext uri="{FF2B5EF4-FFF2-40B4-BE49-F238E27FC236}">
                <a16:creationId xmlns:a16="http://schemas.microsoft.com/office/drawing/2014/main" id="{09D9930A-3685-DFA5-3420-13A0C61E0A15}"/>
              </a:ext>
            </a:extLst>
          </p:cNvPr>
          <p:cNvSpPr txBox="1">
            <a:spLocks/>
          </p:cNvSpPr>
          <p:nvPr/>
        </p:nvSpPr>
        <p:spPr>
          <a:xfrm>
            <a:off x="8290933" y="758081"/>
            <a:ext cx="3460830" cy="2698321"/>
          </a:xfrm>
          <a:prstGeom prst="rect">
            <a:avLst/>
          </a:prstGeom>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Note: Write here about your reasonings or strategies.</a:t>
            </a:r>
          </a:p>
          <a:p>
            <a:r>
              <a:rPr lang="en-US" dirty="0">
                <a:latin typeface="Arial" panose="020B0604020202020204" pitchFamily="34" charset="0"/>
                <a:cs typeface="Arial" panose="020B0604020202020204" pitchFamily="34" charset="0"/>
              </a:rPr>
              <a:t>Tell us in detail how you sorted and rated these tokens. Describe your reasoning of the groupings you have made. For example, 'from left to right, the first group represents tones that sound ... because …’</a:t>
            </a:r>
          </a:p>
        </p:txBody>
      </p:sp>
    </p:spTree>
    <p:extLst>
      <p:ext uri="{BB962C8B-B14F-4D97-AF65-F5344CB8AC3E}">
        <p14:creationId xmlns:p14="http://schemas.microsoft.com/office/powerpoint/2010/main" val="351466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03"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464" fill="hold"/>
                                        <p:tgtEl>
                                          <p:spTgt spid="8"/>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510" fill="hold"/>
                                        <p:tgtEl>
                                          <p:spTgt spid="9"/>
                                        </p:tgtEl>
                                      </p:cBhvr>
                                    </p:cmd>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557" fill="hold"/>
                                        <p:tgtEl>
                                          <p:spTgt spid="10"/>
                                        </p:tgtEl>
                                      </p:cBhvr>
                                    </p:cmd>
                                  </p:childTnLst>
                                </p:cTn>
                              </p:par>
                            </p:childTnLst>
                          </p:cTn>
                        </p:par>
                      </p:childTnLst>
                    </p:cTn>
                  </p:par>
                  <p:par>
                    <p:cTn id="19" fill="hold">
                      <p:stCondLst>
                        <p:cond delay="indefinite"/>
                      </p:stCondLst>
                      <p:childTnLst>
                        <p:par>
                          <p:cTn id="20" fill="hold">
                            <p:stCondLst>
                              <p:cond delay="0"/>
                            </p:stCondLst>
                            <p:childTnLst>
                              <p:par>
                                <p:cTn id="21" presetID="1" presetClass="mediacall" presetSubtype="0" fill="hold" nodeType="clickEffect">
                                  <p:stCondLst>
                                    <p:cond delay="0"/>
                                  </p:stCondLst>
                                  <p:childTnLst>
                                    <p:cmd type="call" cmd="playFrom(0.0)">
                                      <p:cBhvr>
                                        <p:cTn id="22" dur="464" fill="hold"/>
                                        <p:tgtEl>
                                          <p:spTgt spid="34"/>
                                        </p:tgtEl>
                                      </p:cBhvr>
                                    </p:cmd>
                                  </p:childTnLst>
                                </p:cTn>
                              </p:par>
                            </p:childTnLst>
                          </p:cTn>
                        </p:par>
                      </p:childTnLst>
                    </p:cTn>
                  </p:par>
                  <p:par>
                    <p:cTn id="23" fill="hold">
                      <p:stCondLst>
                        <p:cond delay="indefinite"/>
                      </p:stCondLst>
                      <p:childTnLst>
                        <p:par>
                          <p:cTn id="24" fill="hold">
                            <p:stCondLst>
                              <p:cond delay="0"/>
                            </p:stCondLst>
                            <p:childTnLst>
                              <p:par>
                                <p:cTn id="25" presetID="1" presetClass="mediacall" presetSubtype="0" fill="hold" nodeType="clickEffect">
                                  <p:stCondLst>
                                    <p:cond delay="0"/>
                                  </p:stCondLst>
                                  <p:childTnLst>
                                    <p:cmd type="call" cmd="playFrom(0.0)">
                                      <p:cBhvr>
                                        <p:cTn id="26" dur="719" fill="hold"/>
                                        <p:tgtEl>
                                          <p:spTgt spid="35"/>
                                        </p:tgtEl>
                                      </p:cBhvr>
                                    </p:cmd>
                                  </p:childTnLst>
                                </p:cTn>
                              </p:par>
                            </p:childTnLst>
                          </p:cTn>
                        </p:par>
                      </p:childTnLst>
                    </p:cTn>
                  </p:par>
                  <p:par>
                    <p:cTn id="27" fill="hold">
                      <p:stCondLst>
                        <p:cond delay="indefinite"/>
                      </p:stCondLst>
                      <p:childTnLst>
                        <p:par>
                          <p:cTn id="28" fill="hold">
                            <p:stCondLst>
                              <p:cond delay="0"/>
                            </p:stCondLst>
                            <p:childTnLst>
                              <p:par>
                                <p:cTn id="29" presetID="1" presetClass="mediacall" presetSubtype="0" fill="hold" nodeType="clickEffect">
                                  <p:stCondLst>
                                    <p:cond delay="0"/>
                                  </p:stCondLst>
                                  <p:childTnLst>
                                    <p:cmd type="call" cmd="playFrom(0.0)">
                                      <p:cBhvr>
                                        <p:cTn id="30" dur="464" fill="hold"/>
                                        <p:tgtEl>
                                          <p:spTgt spid="36"/>
                                        </p:tgtEl>
                                      </p:cBhvr>
                                    </p:cmd>
                                  </p:childTnLst>
                                </p:cTn>
                              </p:par>
                            </p:childTnLst>
                          </p:cTn>
                        </p:par>
                      </p:childTnLst>
                    </p:cTn>
                  </p:par>
                  <p:par>
                    <p:cTn id="31" fill="hold">
                      <p:stCondLst>
                        <p:cond delay="indefinite"/>
                      </p:stCondLst>
                      <p:childTnLst>
                        <p:par>
                          <p:cTn id="32" fill="hold">
                            <p:stCondLst>
                              <p:cond delay="0"/>
                            </p:stCondLst>
                            <p:childTnLst>
                              <p:par>
                                <p:cTn id="33" presetID="1" presetClass="mediacall" presetSubtype="0" fill="hold" nodeType="clickEffect">
                                  <p:stCondLst>
                                    <p:cond delay="0"/>
                                  </p:stCondLst>
                                  <p:childTnLst>
                                    <p:cmd type="call" cmd="playFrom(0.0)">
                                      <p:cBhvr>
                                        <p:cTn id="34" dur="441" fill="hold"/>
                                        <p:tgtEl>
                                          <p:spTgt spid="37"/>
                                        </p:tgtEl>
                                      </p:cBhvr>
                                    </p:cmd>
                                  </p:childTnLst>
                                </p:cTn>
                              </p:par>
                            </p:childTnLst>
                          </p:cTn>
                        </p:par>
                      </p:childTnLst>
                    </p:cTn>
                  </p:par>
                  <p:par>
                    <p:cTn id="35" fill="hold">
                      <p:stCondLst>
                        <p:cond delay="indefinite"/>
                      </p:stCondLst>
                      <p:childTnLst>
                        <p:par>
                          <p:cTn id="36" fill="hold">
                            <p:stCondLst>
                              <p:cond delay="0"/>
                            </p:stCondLst>
                            <p:childTnLst>
                              <p:par>
                                <p:cTn id="37" presetID="1" presetClass="mediacall" presetSubtype="0" fill="hold" nodeType="clickEffect">
                                  <p:stCondLst>
                                    <p:cond delay="0"/>
                                  </p:stCondLst>
                                  <p:childTnLst>
                                    <p:cmd type="call" cmd="playFrom(0.0)">
                                      <p:cBhvr>
                                        <p:cTn id="38" dur="510" fill="hold"/>
                                        <p:tgtEl>
                                          <p:spTgt spid="38"/>
                                        </p:tgtEl>
                                      </p:cBhvr>
                                    </p:cmd>
                                  </p:childTnLst>
                                </p:cTn>
                              </p:par>
                            </p:childTnLst>
                          </p:cTn>
                        </p:par>
                      </p:childTnLst>
                    </p:cTn>
                  </p:par>
                  <p:par>
                    <p:cTn id="39" fill="hold">
                      <p:stCondLst>
                        <p:cond delay="indefinite"/>
                      </p:stCondLst>
                      <p:childTnLst>
                        <p:par>
                          <p:cTn id="40" fill="hold">
                            <p:stCondLst>
                              <p:cond delay="0"/>
                            </p:stCondLst>
                            <p:childTnLst>
                              <p:par>
                                <p:cTn id="41" presetID="1" presetClass="mediacall" presetSubtype="0" fill="hold" nodeType="clickEffect">
                                  <p:stCondLst>
                                    <p:cond delay="0"/>
                                  </p:stCondLst>
                                  <p:childTnLst>
                                    <p:cmd type="call" cmd="playFrom(0.0)">
                                      <p:cBhvr>
                                        <p:cTn id="42" dur="603" fill="hold"/>
                                        <p:tgtEl>
                                          <p:spTgt spid="39"/>
                                        </p:tgtEl>
                                      </p:cBhvr>
                                    </p:cmd>
                                  </p:childTnLst>
                                </p:cTn>
                              </p:par>
                            </p:childTnLst>
                          </p:cTn>
                        </p:par>
                      </p:childTnLst>
                    </p:cTn>
                  </p:par>
                  <p:par>
                    <p:cTn id="43" fill="hold">
                      <p:stCondLst>
                        <p:cond delay="indefinite"/>
                      </p:stCondLst>
                      <p:childTnLst>
                        <p:par>
                          <p:cTn id="44" fill="hold">
                            <p:stCondLst>
                              <p:cond delay="0"/>
                            </p:stCondLst>
                            <p:childTnLst>
                              <p:par>
                                <p:cTn id="45" presetID="1" presetClass="mediacall" presetSubtype="0" fill="hold" nodeType="clickEffect">
                                  <p:stCondLst>
                                    <p:cond delay="0"/>
                                  </p:stCondLst>
                                  <p:childTnLst>
                                    <p:cmd type="call" cmd="playFrom(0.0)">
                                      <p:cBhvr>
                                        <p:cTn id="46" dur="464" fill="hold"/>
                                        <p:tgtEl>
                                          <p:spTgt spid="40"/>
                                        </p:tgtEl>
                                      </p:cBhvr>
                                    </p:cmd>
                                  </p:childTnLst>
                                </p:cTn>
                              </p:par>
                            </p:childTnLst>
                          </p:cTn>
                        </p:par>
                      </p:childTnLst>
                    </p:cTn>
                  </p:par>
                  <p:par>
                    <p:cTn id="47" fill="hold">
                      <p:stCondLst>
                        <p:cond delay="indefinite"/>
                      </p:stCondLst>
                      <p:childTnLst>
                        <p:par>
                          <p:cTn id="48" fill="hold">
                            <p:stCondLst>
                              <p:cond delay="0"/>
                            </p:stCondLst>
                            <p:childTnLst>
                              <p:par>
                                <p:cTn id="49" presetID="1" presetClass="mediacall" presetSubtype="0" fill="hold" nodeType="clickEffect">
                                  <p:stCondLst>
                                    <p:cond delay="0"/>
                                  </p:stCondLst>
                                  <p:childTnLst>
                                    <p:cmd type="call" cmd="playFrom(0.0)">
                                      <p:cBhvr>
                                        <p:cTn id="50" dur="510" fill="hold"/>
                                        <p:tgtEl>
                                          <p:spTgt spid="41"/>
                                        </p:tgtEl>
                                      </p:cBhvr>
                                    </p:cmd>
                                  </p:childTnLst>
                                </p:cTn>
                              </p:par>
                            </p:childTnLst>
                          </p:cTn>
                        </p:par>
                      </p:childTnLst>
                    </p:cTn>
                  </p:par>
                  <p:par>
                    <p:cTn id="51" fill="hold">
                      <p:stCondLst>
                        <p:cond delay="indefinite"/>
                      </p:stCondLst>
                      <p:childTnLst>
                        <p:par>
                          <p:cTn id="52" fill="hold">
                            <p:stCondLst>
                              <p:cond delay="0"/>
                            </p:stCondLst>
                            <p:childTnLst>
                              <p:par>
                                <p:cTn id="53" presetID="1" presetClass="mediacall" presetSubtype="0" fill="hold" nodeType="clickEffect">
                                  <p:stCondLst>
                                    <p:cond delay="0"/>
                                  </p:stCondLst>
                                  <p:childTnLst>
                                    <p:cmd type="call" cmd="playFrom(0.0)">
                                      <p:cBhvr>
                                        <p:cTn id="54" dur="557" fill="hold"/>
                                        <p:tgtEl>
                                          <p:spTgt spid="42"/>
                                        </p:tgtEl>
                                      </p:cBhvr>
                                    </p:cmd>
                                  </p:childTnLst>
                                </p:cTn>
                              </p:par>
                            </p:childTnLst>
                          </p:cTn>
                        </p:par>
                      </p:childTnLst>
                    </p:cTn>
                  </p:par>
                  <p:par>
                    <p:cTn id="55" fill="hold">
                      <p:stCondLst>
                        <p:cond delay="indefinite"/>
                      </p:stCondLst>
                      <p:childTnLst>
                        <p:par>
                          <p:cTn id="56" fill="hold">
                            <p:stCondLst>
                              <p:cond delay="0"/>
                            </p:stCondLst>
                            <p:childTnLst>
                              <p:par>
                                <p:cTn id="57" presetID="1" presetClass="mediacall" presetSubtype="0" fill="hold" nodeType="clickEffect">
                                  <p:stCondLst>
                                    <p:cond delay="0"/>
                                  </p:stCondLst>
                                  <p:childTnLst>
                                    <p:cmd type="call" cmd="playFrom(0.0)">
                                      <p:cBhvr>
                                        <p:cTn id="58" dur="464" fill="hold"/>
                                        <p:tgtEl>
                                          <p:spTgt spid="43"/>
                                        </p:tgtEl>
                                      </p:cBhvr>
                                    </p:cmd>
                                  </p:childTnLst>
                                </p:cTn>
                              </p:par>
                            </p:childTnLst>
                          </p:cTn>
                        </p:par>
                      </p:childTnLst>
                    </p:cTn>
                  </p:par>
                  <p:par>
                    <p:cTn id="59" fill="hold">
                      <p:stCondLst>
                        <p:cond delay="indefinite"/>
                      </p:stCondLst>
                      <p:childTnLst>
                        <p:par>
                          <p:cTn id="60" fill="hold">
                            <p:stCondLst>
                              <p:cond delay="0"/>
                            </p:stCondLst>
                            <p:childTnLst>
                              <p:par>
                                <p:cTn id="61" presetID="1" presetClass="mediacall" presetSubtype="0" fill="hold" nodeType="clickEffect">
                                  <p:stCondLst>
                                    <p:cond delay="0"/>
                                  </p:stCondLst>
                                  <p:childTnLst>
                                    <p:cmd type="call" cmd="playFrom(0.0)">
                                      <p:cBhvr>
                                        <p:cTn id="62" dur="719" fill="hold"/>
                                        <p:tgtEl>
                                          <p:spTgt spid="44"/>
                                        </p:tgtEl>
                                      </p:cBhvr>
                                    </p:cmd>
                                  </p:childTnLst>
                                </p:cTn>
                              </p:par>
                            </p:childTnLst>
                          </p:cTn>
                        </p:par>
                      </p:childTnLst>
                    </p:cTn>
                  </p:par>
                  <p:par>
                    <p:cTn id="63" fill="hold">
                      <p:stCondLst>
                        <p:cond delay="indefinite"/>
                      </p:stCondLst>
                      <p:childTnLst>
                        <p:par>
                          <p:cTn id="64" fill="hold">
                            <p:stCondLst>
                              <p:cond delay="0"/>
                            </p:stCondLst>
                            <p:childTnLst>
                              <p:par>
                                <p:cTn id="65" presetID="1" presetClass="mediacall" presetSubtype="0" fill="hold" nodeType="clickEffect">
                                  <p:stCondLst>
                                    <p:cond delay="0"/>
                                  </p:stCondLst>
                                  <p:childTnLst>
                                    <p:cmd type="call" cmd="playFrom(0.0)">
                                      <p:cBhvr>
                                        <p:cTn id="66" dur="464" fill="hold"/>
                                        <p:tgtEl>
                                          <p:spTgt spid="45"/>
                                        </p:tgtEl>
                                      </p:cBhvr>
                                    </p:cmd>
                                  </p:childTnLst>
                                </p:cTn>
                              </p:par>
                            </p:childTnLst>
                          </p:cTn>
                        </p:par>
                      </p:childTnLst>
                    </p:cTn>
                  </p:par>
                  <p:par>
                    <p:cTn id="67" fill="hold">
                      <p:stCondLst>
                        <p:cond delay="indefinite"/>
                      </p:stCondLst>
                      <p:childTnLst>
                        <p:par>
                          <p:cTn id="68" fill="hold">
                            <p:stCondLst>
                              <p:cond delay="0"/>
                            </p:stCondLst>
                            <p:childTnLst>
                              <p:par>
                                <p:cTn id="69" presetID="1" presetClass="mediacall" presetSubtype="0" fill="hold" nodeType="clickEffect">
                                  <p:stCondLst>
                                    <p:cond delay="0"/>
                                  </p:stCondLst>
                                  <p:childTnLst>
                                    <p:cmd type="call" cmd="playFrom(0.0)">
                                      <p:cBhvr>
                                        <p:cTn id="70" dur="441" fill="hold"/>
                                        <p:tgtEl>
                                          <p:spTgt spid="46"/>
                                        </p:tgtEl>
                                      </p:cBhvr>
                                    </p:cmd>
                                  </p:childTnLst>
                                </p:cTn>
                              </p:par>
                            </p:childTnLst>
                          </p:cTn>
                        </p:par>
                      </p:childTnLst>
                    </p:cTn>
                  </p:par>
                  <p:par>
                    <p:cTn id="71" fill="hold">
                      <p:stCondLst>
                        <p:cond delay="indefinite"/>
                      </p:stCondLst>
                      <p:childTnLst>
                        <p:par>
                          <p:cTn id="72" fill="hold">
                            <p:stCondLst>
                              <p:cond delay="0"/>
                            </p:stCondLst>
                            <p:childTnLst>
                              <p:par>
                                <p:cTn id="73" presetID="1" presetClass="mediacall" presetSubtype="0" fill="hold" nodeType="clickEffect">
                                  <p:stCondLst>
                                    <p:cond delay="0"/>
                                  </p:stCondLst>
                                  <p:childTnLst>
                                    <p:cmd type="call" cmd="playFrom(0.0)">
                                      <p:cBhvr>
                                        <p:cTn id="74" dur="510" fill="hold"/>
                                        <p:tgtEl>
                                          <p:spTgt spid="47"/>
                                        </p:tgtEl>
                                      </p:cBhvr>
                                    </p:cmd>
                                  </p:childTnLst>
                                </p:cTn>
                              </p:par>
                            </p:childTnLst>
                          </p:cTn>
                        </p:par>
                      </p:childTnLst>
                    </p:cTn>
                  </p:par>
                  <p:par>
                    <p:cTn id="75" fill="hold">
                      <p:stCondLst>
                        <p:cond delay="indefinite"/>
                      </p:stCondLst>
                      <p:childTnLst>
                        <p:par>
                          <p:cTn id="76" fill="hold">
                            <p:stCondLst>
                              <p:cond delay="0"/>
                            </p:stCondLst>
                            <p:childTnLst>
                              <p:par>
                                <p:cTn id="77" presetID="1" presetClass="mediacall" presetSubtype="0" fill="hold" nodeType="clickEffect">
                                  <p:stCondLst>
                                    <p:cond delay="0"/>
                                  </p:stCondLst>
                                  <p:childTnLst>
                                    <p:cmd type="call" cmd="playFrom(0.0)">
                                      <p:cBhvr>
                                        <p:cTn id="78" dur="441" fill="hold"/>
                                        <p:tgtEl>
                                          <p:spTgt spid="48"/>
                                        </p:tgtEl>
                                      </p:cBhvr>
                                    </p:cmd>
                                  </p:childTnLst>
                                </p:cTn>
                              </p:par>
                            </p:childTnLst>
                          </p:cTn>
                        </p:par>
                      </p:childTnLst>
                    </p:cTn>
                  </p:par>
                  <p:par>
                    <p:cTn id="79" fill="hold">
                      <p:stCondLst>
                        <p:cond delay="indefinite"/>
                      </p:stCondLst>
                      <p:childTnLst>
                        <p:par>
                          <p:cTn id="80" fill="hold">
                            <p:stCondLst>
                              <p:cond delay="0"/>
                            </p:stCondLst>
                            <p:childTnLst>
                              <p:par>
                                <p:cTn id="81" presetID="1" presetClass="mediacall" presetSubtype="0" fill="hold" nodeType="clickEffect">
                                  <p:stCondLst>
                                    <p:cond delay="0"/>
                                  </p:stCondLst>
                                  <p:childTnLst>
                                    <p:cmd type="call" cmd="playFrom(0.0)">
                                      <p:cBhvr>
                                        <p:cTn id="82" dur="510" fill="hold"/>
                                        <p:tgtEl>
                                          <p:spTgt spid="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83" fill="hold" display="0">
                  <p:stCondLst>
                    <p:cond delay="indefinite"/>
                  </p:stCondLst>
                  <p:endCondLst>
                    <p:cond evt="onStopAudio" delay="0">
                      <p:tgtEl>
                        <p:sldTgt/>
                      </p:tgtEl>
                    </p:cond>
                  </p:endCondLst>
                </p:cTn>
                <p:tgtEl>
                  <p:spTgt spid="7"/>
                </p:tgtEl>
              </p:cMediaNode>
            </p:audio>
            <p:audio>
              <p:cMediaNode vol="80000">
                <p:cTn id="84" fill="hold" display="0">
                  <p:stCondLst>
                    <p:cond delay="indefinite"/>
                  </p:stCondLst>
                  <p:endCondLst>
                    <p:cond evt="onStopAudio" delay="0">
                      <p:tgtEl>
                        <p:sldTgt/>
                      </p:tgtEl>
                    </p:cond>
                  </p:endCondLst>
                </p:cTn>
                <p:tgtEl>
                  <p:spTgt spid="8"/>
                </p:tgtEl>
              </p:cMediaNode>
            </p:audio>
            <p:audio>
              <p:cMediaNode vol="80000">
                <p:cTn id="85" fill="hold" display="0">
                  <p:stCondLst>
                    <p:cond delay="indefinite"/>
                  </p:stCondLst>
                  <p:endCondLst>
                    <p:cond evt="onStopAudio" delay="0">
                      <p:tgtEl>
                        <p:sldTgt/>
                      </p:tgtEl>
                    </p:cond>
                  </p:endCondLst>
                </p:cTn>
                <p:tgtEl>
                  <p:spTgt spid="9"/>
                </p:tgtEl>
              </p:cMediaNode>
            </p:audio>
            <p:audio>
              <p:cMediaNode vol="80000">
                <p:cTn id="86" fill="hold" display="0">
                  <p:stCondLst>
                    <p:cond delay="indefinite"/>
                  </p:stCondLst>
                  <p:endCondLst>
                    <p:cond evt="onStopAudio" delay="0">
                      <p:tgtEl>
                        <p:sldTgt/>
                      </p:tgtEl>
                    </p:cond>
                  </p:endCondLst>
                </p:cTn>
                <p:tgtEl>
                  <p:spTgt spid="10"/>
                </p:tgtEl>
              </p:cMediaNode>
            </p:audio>
            <p:audio>
              <p:cMediaNode vol="80000">
                <p:cTn id="87" fill="hold" display="0">
                  <p:stCondLst>
                    <p:cond delay="indefinite"/>
                  </p:stCondLst>
                  <p:endCondLst>
                    <p:cond evt="onStopAudio" delay="0">
                      <p:tgtEl>
                        <p:sldTgt/>
                      </p:tgtEl>
                    </p:cond>
                  </p:endCondLst>
                </p:cTn>
                <p:tgtEl>
                  <p:spTgt spid="34"/>
                </p:tgtEl>
              </p:cMediaNode>
            </p:audio>
            <p:audio>
              <p:cMediaNode vol="80000">
                <p:cTn id="88" fill="hold" display="0">
                  <p:stCondLst>
                    <p:cond delay="indefinite"/>
                  </p:stCondLst>
                  <p:endCondLst>
                    <p:cond evt="onStopAudio" delay="0">
                      <p:tgtEl>
                        <p:sldTgt/>
                      </p:tgtEl>
                    </p:cond>
                  </p:endCondLst>
                </p:cTn>
                <p:tgtEl>
                  <p:spTgt spid="35"/>
                </p:tgtEl>
              </p:cMediaNode>
            </p:audio>
            <p:audio>
              <p:cMediaNode vol="80000">
                <p:cTn id="89" fill="hold" display="0">
                  <p:stCondLst>
                    <p:cond delay="indefinite"/>
                  </p:stCondLst>
                  <p:endCondLst>
                    <p:cond evt="onStopAudio" delay="0">
                      <p:tgtEl>
                        <p:sldTgt/>
                      </p:tgtEl>
                    </p:cond>
                  </p:endCondLst>
                </p:cTn>
                <p:tgtEl>
                  <p:spTgt spid="36"/>
                </p:tgtEl>
              </p:cMediaNode>
            </p:audio>
            <p:audio>
              <p:cMediaNode vol="80000">
                <p:cTn id="90" fill="hold" display="0">
                  <p:stCondLst>
                    <p:cond delay="indefinite"/>
                  </p:stCondLst>
                  <p:endCondLst>
                    <p:cond evt="onStopAudio" delay="0">
                      <p:tgtEl>
                        <p:sldTgt/>
                      </p:tgtEl>
                    </p:cond>
                  </p:endCondLst>
                </p:cTn>
                <p:tgtEl>
                  <p:spTgt spid="37"/>
                </p:tgtEl>
              </p:cMediaNode>
            </p:audio>
            <p:audio>
              <p:cMediaNode vol="80000">
                <p:cTn id="91" fill="hold" display="0">
                  <p:stCondLst>
                    <p:cond delay="indefinite"/>
                  </p:stCondLst>
                  <p:endCondLst>
                    <p:cond evt="onStopAudio" delay="0">
                      <p:tgtEl>
                        <p:sldTgt/>
                      </p:tgtEl>
                    </p:cond>
                  </p:endCondLst>
                </p:cTn>
                <p:tgtEl>
                  <p:spTgt spid="38"/>
                </p:tgtEl>
              </p:cMediaNode>
            </p:audio>
            <p:audio>
              <p:cMediaNode vol="80000">
                <p:cTn id="92" fill="hold" display="0">
                  <p:stCondLst>
                    <p:cond delay="indefinite"/>
                  </p:stCondLst>
                  <p:endCondLst>
                    <p:cond evt="onStopAudio" delay="0">
                      <p:tgtEl>
                        <p:sldTgt/>
                      </p:tgtEl>
                    </p:cond>
                  </p:endCondLst>
                </p:cTn>
                <p:tgtEl>
                  <p:spTgt spid="39"/>
                </p:tgtEl>
              </p:cMediaNode>
            </p:audio>
            <p:audio>
              <p:cMediaNode vol="80000">
                <p:cTn id="93" fill="hold" display="0">
                  <p:stCondLst>
                    <p:cond delay="indefinite"/>
                  </p:stCondLst>
                  <p:endCondLst>
                    <p:cond evt="onStopAudio" delay="0">
                      <p:tgtEl>
                        <p:sldTgt/>
                      </p:tgtEl>
                    </p:cond>
                  </p:endCondLst>
                </p:cTn>
                <p:tgtEl>
                  <p:spTgt spid="40"/>
                </p:tgtEl>
              </p:cMediaNode>
            </p:audio>
            <p:audio>
              <p:cMediaNode vol="80000">
                <p:cTn id="94" fill="hold" display="0">
                  <p:stCondLst>
                    <p:cond delay="indefinite"/>
                  </p:stCondLst>
                  <p:endCondLst>
                    <p:cond evt="onStopAudio" delay="0">
                      <p:tgtEl>
                        <p:sldTgt/>
                      </p:tgtEl>
                    </p:cond>
                  </p:endCondLst>
                </p:cTn>
                <p:tgtEl>
                  <p:spTgt spid="41"/>
                </p:tgtEl>
              </p:cMediaNode>
            </p:audio>
            <p:audio>
              <p:cMediaNode vol="80000">
                <p:cTn id="95" fill="hold" display="0">
                  <p:stCondLst>
                    <p:cond delay="indefinite"/>
                  </p:stCondLst>
                  <p:endCondLst>
                    <p:cond evt="onStopAudio" delay="0">
                      <p:tgtEl>
                        <p:sldTgt/>
                      </p:tgtEl>
                    </p:cond>
                  </p:endCondLst>
                </p:cTn>
                <p:tgtEl>
                  <p:spTgt spid="42"/>
                </p:tgtEl>
              </p:cMediaNode>
            </p:audio>
            <p:audio>
              <p:cMediaNode vol="80000">
                <p:cTn id="96" fill="hold" display="0">
                  <p:stCondLst>
                    <p:cond delay="indefinite"/>
                  </p:stCondLst>
                  <p:endCondLst>
                    <p:cond evt="onStopAudio" delay="0">
                      <p:tgtEl>
                        <p:sldTgt/>
                      </p:tgtEl>
                    </p:cond>
                  </p:endCondLst>
                </p:cTn>
                <p:tgtEl>
                  <p:spTgt spid="43"/>
                </p:tgtEl>
              </p:cMediaNode>
            </p:audio>
            <p:audio>
              <p:cMediaNode vol="80000">
                <p:cTn id="97" fill="hold" display="0">
                  <p:stCondLst>
                    <p:cond delay="indefinite"/>
                  </p:stCondLst>
                  <p:endCondLst>
                    <p:cond evt="onStopAudio" delay="0">
                      <p:tgtEl>
                        <p:sldTgt/>
                      </p:tgtEl>
                    </p:cond>
                  </p:endCondLst>
                </p:cTn>
                <p:tgtEl>
                  <p:spTgt spid="44"/>
                </p:tgtEl>
              </p:cMediaNode>
            </p:audio>
            <p:audio>
              <p:cMediaNode vol="80000">
                <p:cTn id="98" fill="hold" display="0">
                  <p:stCondLst>
                    <p:cond delay="indefinite"/>
                  </p:stCondLst>
                  <p:endCondLst>
                    <p:cond evt="onStopAudio" delay="0">
                      <p:tgtEl>
                        <p:sldTgt/>
                      </p:tgtEl>
                    </p:cond>
                  </p:endCondLst>
                </p:cTn>
                <p:tgtEl>
                  <p:spTgt spid="45"/>
                </p:tgtEl>
              </p:cMediaNode>
            </p:audio>
            <p:audio>
              <p:cMediaNode vol="80000">
                <p:cTn id="99" fill="hold" display="0">
                  <p:stCondLst>
                    <p:cond delay="indefinite"/>
                  </p:stCondLst>
                  <p:endCondLst>
                    <p:cond evt="onStopAudio" delay="0">
                      <p:tgtEl>
                        <p:sldTgt/>
                      </p:tgtEl>
                    </p:cond>
                  </p:endCondLst>
                </p:cTn>
                <p:tgtEl>
                  <p:spTgt spid="46"/>
                </p:tgtEl>
              </p:cMediaNode>
            </p:audio>
            <p:audio>
              <p:cMediaNode vol="80000">
                <p:cTn id="100" fill="hold" display="0">
                  <p:stCondLst>
                    <p:cond delay="indefinite"/>
                  </p:stCondLst>
                  <p:endCondLst>
                    <p:cond evt="onStopAudio" delay="0">
                      <p:tgtEl>
                        <p:sldTgt/>
                      </p:tgtEl>
                    </p:cond>
                  </p:endCondLst>
                </p:cTn>
                <p:tgtEl>
                  <p:spTgt spid="47"/>
                </p:tgtEl>
              </p:cMediaNode>
            </p:audio>
            <p:audio>
              <p:cMediaNode vol="80000">
                <p:cTn id="101" fill="hold" display="0">
                  <p:stCondLst>
                    <p:cond delay="indefinite"/>
                  </p:stCondLst>
                  <p:endCondLst>
                    <p:cond evt="onStopAudio" delay="0">
                      <p:tgtEl>
                        <p:sldTgt/>
                      </p:tgtEl>
                    </p:cond>
                  </p:endCondLst>
                </p:cTn>
                <p:tgtEl>
                  <p:spTgt spid="48"/>
                </p:tgtEl>
              </p:cMediaNode>
            </p:audio>
            <p:audio>
              <p:cMediaNode vol="80000">
                <p:cTn id="102" fill="hold" display="0">
                  <p:stCondLst>
                    <p:cond delay="indefinite"/>
                  </p:stCondLst>
                  <p:endCondLst>
                    <p:cond evt="onStopAudio" delay="0">
                      <p:tgtEl>
                        <p:sldTgt/>
                      </p:tgtEl>
                    </p:cond>
                  </p:endCondLst>
                </p:cTn>
                <p:tgtEl>
                  <p:spTgt spid="49"/>
                </p:tgtEl>
              </p:cMediaNode>
            </p:audio>
          </p:childTnLst>
        </p:cTn>
      </p:par>
    </p:tnLst>
  </p:timing>
  <p:extLst>
    <p:ext uri="{6950BFC3-D8DA-4A85-94F7-54DA5524770B}">
      <p188:commentRel xmlns:p188="http://schemas.microsoft.com/office/powerpoint/2018/8/main" r:id="rId21"/>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normAutofit/>
          </a:bodyPr>
          <a:lstStyle/>
          <a:p>
            <a:r>
              <a:rPr lang="en-US" sz="5400" dirty="0">
                <a:latin typeface="Arial" panose="020B0604020202020204" pitchFamily="34" charset="0"/>
                <a:cs typeface="Arial" panose="020B0604020202020204" pitchFamily="34" charset="0"/>
              </a:rPr>
              <a:t>Next</a:t>
            </a:r>
          </a:p>
        </p:txBody>
      </p:sp>
      <p:sp>
        <p:nvSpPr>
          <p:cNvPr id="6" name="Subtitle 2">
            <a:extLst>
              <a:ext uri="{FF2B5EF4-FFF2-40B4-BE49-F238E27FC236}">
                <a16:creationId xmlns:a16="http://schemas.microsoft.com/office/drawing/2014/main" id="{D6BA6B4C-F32A-C438-F415-D5AA04DF0175}"/>
              </a:ext>
            </a:extLst>
          </p:cNvPr>
          <p:cNvSpPr txBox="1">
            <a:spLocks/>
          </p:cNvSpPr>
          <p:nvPr/>
        </p:nvSpPr>
        <p:spPr>
          <a:xfrm>
            <a:off x="1524000" y="3509963"/>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Timer = 500 </a:t>
            </a:r>
            <a:r>
              <a:rPr lang="en-US" dirty="0" err="1">
                <a:latin typeface="Arial" panose="020B0604020202020204" pitchFamily="34" charset="0"/>
                <a:cs typeface="Arial" panose="020B0604020202020204" pitchFamily="34" charset="0"/>
              </a:rPr>
              <a:t>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59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806ED2C-3672-81C9-41C0-B1B21495CD3F}"/>
              </a:ext>
            </a:extLst>
          </p:cNvPr>
          <p:cNvSpPr txBox="1"/>
          <p:nvPr/>
        </p:nvSpPr>
        <p:spPr>
          <a:xfrm>
            <a:off x="8310176" y="755626"/>
            <a:ext cx="3460830" cy="2698322"/>
          </a:xfrm>
          <a:prstGeom prst="rect">
            <a:avLst/>
          </a:prstGeom>
          <a:noFill/>
          <a:ln w="38100">
            <a:solidFill>
              <a:schemeClr val="tx1"/>
            </a:solidFill>
          </a:ln>
        </p:spPr>
        <p:txBody>
          <a:bodyPr wrap="square" rtlCol="0">
            <a:spAutoFit/>
          </a:bodyPr>
          <a:lstStyle/>
          <a:p>
            <a:endParaRPr lang="en-US" dirty="0"/>
          </a:p>
        </p:txBody>
      </p:sp>
      <p:sp>
        <p:nvSpPr>
          <p:cNvPr id="2" name="Title 1">
            <a:extLst>
              <a:ext uri="{FF2B5EF4-FFF2-40B4-BE49-F238E27FC236}">
                <a16:creationId xmlns:a16="http://schemas.microsoft.com/office/drawing/2014/main" id="{FAD1615B-329B-4E18-8C41-225D0E7682B6}"/>
              </a:ext>
            </a:extLst>
          </p:cNvPr>
          <p:cNvSpPr>
            <a:spLocks noGrp="1"/>
          </p:cNvSpPr>
          <p:nvPr>
            <p:ph type="title"/>
          </p:nvPr>
        </p:nvSpPr>
        <p:spPr>
          <a:xfrm>
            <a:off x="4103061" y="1870248"/>
            <a:ext cx="3985878" cy="1325563"/>
          </a:xfrm>
        </p:spPr>
        <p:txBody>
          <a:bodyPr/>
          <a:lstStyle/>
          <a:p>
            <a:pPr algn="ctr"/>
            <a:r>
              <a:rPr lang="en-US" dirty="0">
                <a:latin typeface="Arial" panose="020B0604020202020204" pitchFamily="34" charset="0"/>
                <a:cs typeface="Arial" panose="020B0604020202020204" pitchFamily="34" charset="0"/>
              </a:rPr>
              <a:t>Tone 4</a:t>
            </a:r>
          </a:p>
        </p:txBody>
      </p:sp>
      <p:cxnSp>
        <p:nvCxnSpPr>
          <p:cNvPr id="11" name="Straight Connector 10">
            <a:extLst>
              <a:ext uri="{FF2B5EF4-FFF2-40B4-BE49-F238E27FC236}">
                <a16:creationId xmlns:a16="http://schemas.microsoft.com/office/drawing/2014/main" id="{18A5A776-A452-40AF-BC64-81CDECD15160}"/>
              </a:ext>
            </a:extLst>
          </p:cNvPr>
          <p:cNvCxnSpPr/>
          <p:nvPr/>
        </p:nvCxnSpPr>
        <p:spPr>
          <a:xfrm>
            <a:off x="1980069" y="5386405"/>
            <a:ext cx="800740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48CC96C-102F-43E7-95A7-B45B6C36073B}"/>
              </a:ext>
            </a:extLst>
          </p:cNvPr>
          <p:cNvSpPr txBox="1"/>
          <p:nvPr/>
        </p:nvSpPr>
        <p:spPr>
          <a:xfrm>
            <a:off x="7473560" y="5542600"/>
            <a:ext cx="395171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Most natural/representative</a:t>
            </a:r>
          </a:p>
        </p:txBody>
      </p:sp>
      <p:sp>
        <p:nvSpPr>
          <p:cNvPr id="32" name="TextBox 31">
            <a:extLst>
              <a:ext uri="{FF2B5EF4-FFF2-40B4-BE49-F238E27FC236}">
                <a16:creationId xmlns:a16="http://schemas.microsoft.com/office/drawing/2014/main" id="{733D0202-2788-4749-9834-832CDF65F239}"/>
              </a:ext>
            </a:extLst>
          </p:cNvPr>
          <p:cNvSpPr txBox="1"/>
          <p:nvPr/>
        </p:nvSpPr>
        <p:spPr>
          <a:xfrm>
            <a:off x="724590" y="5542600"/>
            <a:ext cx="416163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Least natural/representative</a:t>
            </a:r>
          </a:p>
        </p:txBody>
      </p:sp>
      <p:sp>
        <p:nvSpPr>
          <p:cNvPr id="33" name="Subtitle 2">
            <a:extLst>
              <a:ext uri="{FF2B5EF4-FFF2-40B4-BE49-F238E27FC236}">
                <a16:creationId xmlns:a16="http://schemas.microsoft.com/office/drawing/2014/main" id="{DEEB84F8-6279-0A3E-F074-C2E1CCC87E6B}"/>
              </a:ext>
            </a:extLst>
          </p:cNvPr>
          <p:cNvSpPr txBox="1">
            <a:spLocks/>
          </p:cNvSpPr>
          <p:nvPr/>
        </p:nvSpPr>
        <p:spPr>
          <a:xfrm>
            <a:off x="1411773" y="319584"/>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
        <p:nvSpPr>
          <p:cNvPr id="4" name="TextBox 3">
            <a:extLst>
              <a:ext uri="{FF2B5EF4-FFF2-40B4-BE49-F238E27FC236}">
                <a16:creationId xmlns:a16="http://schemas.microsoft.com/office/drawing/2014/main" id="{F847DD37-18ED-5A9D-BC5C-5DBCFAE3C254}"/>
              </a:ext>
            </a:extLst>
          </p:cNvPr>
          <p:cNvSpPr txBox="1"/>
          <p:nvPr/>
        </p:nvSpPr>
        <p:spPr>
          <a:xfrm>
            <a:off x="416689" y="755626"/>
            <a:ext cx="3460830" cy="2698322"/>
          </a:xfrm>
          <a:prstGeom prst="rect">
            <a:avLst/>
          </a:prstGeom>
          <a:noFill/>
          <a:ln w="38100">
            <a:solidFill>
              <a:schemeClr val="tx1"/>
            </a:solidFill>
          </a:ln>
        </p:spPr>
        <p:txBody>
          <a:bodyPr wrap="square" rtlCol="0">
            <a:spAutoFit/>
          </a:bodyPr>
          <a:lstStyle/>
          <a:p>
            <a:endParaRPr lang="en-US" dirty="0"/>
          </a:p>
        </p:txBody>
      </p:sp>
      <p:sp>
        <p:nvSpPr>
          <p:cNvPr id="6" name="Content Placeholder 5">
            <a:extLst>
              <a:ext uri="{FF2B5EF4-FFF2-40B4-BE49-F238E27FC236}">
                <a16:creationId xmlns:a16="http://schemas.microsoft.com/office/drawing/2014/main" id="{2F2A2516-8EF8-2FEA-9A15-610D4E0B8C4A}"/>
              </a:ext>
            </a:extLst>
          </p:cNvPr>
          <p:cNvSpPr>
            <a:spLocks noGrp="1"/>
          </p:cNvSpPr>
          <p:nvPr>
            <p:ph idx="1"/>
          </p:nvPr>
        </p:nvSpPr>
        <p:spPr>
          <a:xfrm>
            <a:off x="416689" y="755626"/>
            <a:ext cx="3460830" cy="2698321"/>
          </a:xfrm>
        </p:spPr>
        <p:txBody>
          <a:bodyPr anchor="ctr">
            <a:normAutofit fontScale="55000" lnSpcReduction="20000"/>
          </a:bodyPr>
          <a:lstStyle/>
          <a:p>
            <a:pPr marL="0" indent="0" algn="ctr">
              <a:buNone/>
            </a:pPr>
            <a:r>
              <a:rPr lang="en-US" dirty="0">
                <a:latin typeface="Arial" panose="020B0604020202020204" pitchFamily="34" charset="0"/>
                <a:cs typeface="Arial" panose="020B0604020202020204" pitchFamily="34" charset="0"/>
              </a:rPr>
              <a:t>Tips:</a:t>
            </a:r>
          </a:p>
          <a:p>
            <a:r>
              <a:rPr lang="en-US" dirty="0">
                <a:latin typeface="Arial" panose="020B0604020202020204" pitchFamily="34" charset="0"/>
                <a:cs typeface="Arial" panose="020B0604020202020204" pitchFamily="34" charset="0"/>
              </a:rPr>
              <a:t>Click on </a:t>
            </a:r>
            <a:r>
              <a:rPr lang="en-US" altLang="zh-CN" dirty="0">
                <a:latin typeface="Arial" panose="020B0604020202020204" pitchFamily="34" charset="0"/>
                <a:cs typeface="Arial" panose="020B0604020202020204" pitchFamily="34" charset="0"/>
              </a:rPr>
              <a:t>the audio, listen to it, and drag it from the box and s</a:t>
            </a:r>
            <a:r>
              <a:rPr lang="en-US" dirty="0">
                <a:latin typeface="Arial" panose="020B0604020202020204" pitchFamily="34" charset="0"/>
                <a:cs typeface="Arial" panose="020B0604020202020204" pitchFamily="34" charset="0"/>
              </a:rPr>
              <a:t>ort along the horizontal scale left to right</a:t>
            </a:r>
          </a:p>
          <a:p>
            <a:r>
              <a:rPr lang="en-US" dirty="0">
                <a:latin typeface="Arial" panose="020B0604020202020204" pitchFamily="34" charset="0"/>
                <a:cs typeface="Arial" panose="020B0604020202020204" pitchFamily="34" charset="0"/>
              </a:rPr>
              <a:t>The vertical dimension does not matter for naturalness</a:t>
            </a:r>
          </a:p>
          <a:p>
            <a:r>
              <a:rPr lang="en-US" dirty="0">
                <a:latin typeface="Arial" panose="020B0604020202020204" pitchFamily="34" charset="0"/>
                <a:cs typeface="Arial" panose="020B0604020202020204" pitchFamily="34" charset="0"/>
              </a:rPr>
              <a:t>Colors are irrelevant to the tones</a:t>
            </a:r>
          </a:p>
          <a:p>
            <a:r>
              <a:rPr lang="en-US" dirty="0">
                <a:latin typeface="Arial" panose="020B0604020202020204" pitchFamily="34" charset="0"/>
                <a:cs typeface="Arial" panose="020B0604020202020204" pitchFamily="34" charset="0"/>
              </a:rPr>
              <a:t>Only focus on the sound</a:t>
            </a:r>
          </a:p>
          <a:p>
            <a:r>
              <a:rPr lang="en-US" dirty="0">
                <a:latin typeface="Arial" panose="020B0604020202020204" pitchFamily="34" charset="0"/>
                <a:cs typeface="Arial" panose="020B0604020202020204" pitchFamily="34" charset="0"/>
              </a:rPr>
              <a:t>Overlapping icons are okay</a:t>
            </a:r>
          </a:p>
          <a:p>
            <a:r>
              <a:rPr lang="en-US" dirty="0">
                <a:latin typeface="Arial" panose="020B0604020202020204" pitchFamily="34" charset="0"/>
                <a:cs typeface="Arial" panose="020B0604020202020204" pitchFamily="34" charset="0"/>
              </a:rPr>
              <a:t>You are encouraged to use the entire space</a:t>
            </a:r>
          </a:p>
        </p:txBody>
      </p:sp>
      <p:pic>
        <p:nvPicPr>
          <p:cNvPr id="7" name="sindhi6">
            <a:hlinkClick r:id="" action="ppaction://media"/>
            <a:extLst>
              <a:ext uri="{FF2B5EF4-FFF2-40B4-BE49-F238E27FC236}">
                <a16:creationId xmlns:a16="http://schemas.microsoft.com/office/drawing/2014/main" id="{14DF6DFD-C5C1-284D-3FF8-38643F7A9AB3}"/>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rgbClr val="FF9900">
                <a:tint val="45000"/>
                <a:satMod val="400000"/>
              </a:srgbClr>
            </a:duotone>
          </a:blip>
          <a:stretch>
            <a:fillRect/>
          </a:stretch>
        </p:blipFill>
        <p:spPr>
          <a:xfrm>
            <a:off x="2534797" y="4789254"/>
            <a:ext cx="468313" cy="468312"/>
          </a:xfrm>
          <a:prstGeom prst="rect">
            <a:avLst/>
          </a:prstGeom>
        </p:spPr>
      </p:pic>
      <p:pic>
        <p:nvPicPr>
          <p:cNvPr id="8" name="sindhi7">
            <a:hlinkClick r:id="" action="ppaction://media"/>
            <a:extLst>
              <a:ext uri="{FF2B5EF4-FFF2-40B4-BE49-F238E27FC236}">
                <a16:creationId xmlns:a16="http://schemas.microsoft.com/office/drawing/2014/main" id="{2C7E445C-0BD0-A471-241A-A869CE8638FE}"/>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CC3399">
                <a:tint val="45000"/>
                <a:satMod val="400000"/>
              </a:srgbClr>
            </a:duotone>
          </a:blip>
          <a:stretch>
            <a:fillRect/>
          </a:stretch>
        </p:blipFill>
        <p:spPr>
          <a:xfrm>
            <a:off x="2249438" y="4195310"/>
            <a:ext cx="468312" cy="468312"/>
          </a:xfrm>
          <a:prstGeom prst="rect">
            <a:avLst/>
          </a:prstGeom>
        </p:spPr>
      </p:pic>
      <p:pic>
        <p:nvPicPr>
          <p:cNvPr id="9" name="sindhi8">
            <a:hlinkClick r:id="" action="ppaction://media"/>
            <a:extLst>
              <a:ext uri="{FF2B5EF4-FFF2-40B4-BE49-F238E27FC236}">
                <a16:creationId xmlns:a16="http://schemas.microsoft.com/office/drawing/2014/main" id="{7F7627E9-97B6-EF85-13AD-3ED8D6DA3D7C}"/>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rgbClr val="CCFFFF">
                <a:tint val="45000"/>
                <a:satMod val="400000"/>
              </a:srgbClr>
            </a:duotone>
          </a:blip>
          <a:stretch>
            <a:fillRect/>
          </a:stretch>
        </p:blipFill>
        <p:spPr>
          <a:xfrm>
            <a:off x="3073017" y="4320942"/>
            <a:ext cx="468312" cy="468312"/>
          </a:xfrm>
          <a:prstGeom prst="rect">
            <a:avLst/>
          </a:prstGeom>
        </p:spPr>
      </p:pic>
      <p:pic>
        <p:nvPicPr>
          <p:cNvPr id="10" name="sindhi9">
            <a:hlinkClick r:id="" action="ppaction://media"/>
            <a:extLst>
              <a:ext uri="{FF2B5EF4-FFF2-40B4-BE49-F238E27FC236}">
                <a16:creationId xmlns:a16="http://schemas.microsoft.com/office/drawing/2014/main" id="{E4C8D41C-6F26-F1A8-9635-A21F6A044C14}"/>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rgbClr val="D9C3A5">
                <a:tint val="50000"/>
                <a:satMod val="180000"/>
              </a:srgbClr>
            </a:duotone>
          </a:blip>
          <a:stretch>
            <a:fillRect/>
          </a:stretch>
        </p:blipFill>
        <p:spPr>
          <a:xfrm>
            <a:off x="3648702" y="3843860"/>
            <a:ext cx="468312" cy="468312"/>
          </a:xfrm>
          <a:prstGeom prst="rect">
            <a:avLst/>
          </a:prstGeom>
        </p:spPr>
      </p:pic>
      <p:pic>
        <p:nvPicPr>
          <p:cNvPr id="34" name="sindhi10">
            <a:hlinkClick r:id="" action="ppaction://media"/>
            <a:extLst>
              <a:ext uri="{FF2B5EF4-FFF2-40B4-BE49-F238E27FC236}">
                <a16:creationId xmlns:a16="http://schemas.microsoft.com/office/drawing/2014/main" id="{B97C4DE8-CA99-4648-5C18-2A645E947584}"/>
              </a:ext>
            </a:extLst>
          </p:cNvPr>
          <p:cNvPicPr>
            <a:picLocks noChangeAspect="1"/>
          </p:cNvPicPr>
          <p:nvPr>
            <a:audioFile r:link="rId10"/>
            <p:extLst>
              <p:ext uri="{DAA4B4D4-6D71-4841-9C94-3DE7FCFB9230}">
                <p14:media xmlns:p14="http://schemas.microsoft.com/office/powerpoint/2010/main" r:embed="rId9"/>
              </p:ext>
            </p:extLst>
          </p:nvPr>
        </p:nvPicPr>
        <p:blipFill>
          <a:blip r:embed="rId22">
            <a:biLevel thresh="75000"/>
          </a:blip>
          <a:stretch>
            <a:fillRect/>
          </a:stretch>
        </p:blipFill>
        <p:spPr>
          <a:xfrm>
            <a:off x="5743223" y="3741655"/>
            <a:ext cx="468312" cy="468312"/>
          </a:xfrm>
          <a:prstGeom prst="rect">
            <a:avLst/>
          </a:prstGeom>
        </p:spPr>
      </p:pic>
      <p:pic>
        <p:nvPicPr>
          <p:cNvPr id="35" name="sindhi11">
            <a:hlinkClick r:id="" action="ppaction://media"/>
            <a:extLst>
              <a:ext uri="{FF2B5EF4-FFF2-40B4-BE49-F238E27FC236}">
                <a16:creationId xmlns:a16="http://schemas.microsoft.com/office/drawing/2014/main" id="{4DE174B9-1646-3306-D810-FD9B76C0EBF6}"/>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chemeClr val="tx2">
                <a:tint val="45000"/>
                <a:satMod val="400000"/>
              </a:schemeClr>
            </a:duotone>
          </a:blip>
          <a:stretch>
            <a:fillRect/>
          </a:stretch>
        </p:blipFill>
        <p:spPr>
          <a:xfrm>
            <a:off x="4207957" y="4828200"/>
            <a:ext cx="468312" cy="468312"/>
          </a:xfrm>
          <a:prstGeom prst="rect">
            <a:avLst/>
          </a:prstGeom>
        </p:spPr>
      </p:pic>
      <p:pic>
        <p:nvPicPr>
          <p:cNvPr id="36" name="sindhi12">
            <a:hlinkClick r:id="" action="ppaction://media"/>
            <a:extLst>
              <a:ext uri="{FF2B5EF4-FFF2-40B4-BE49-F238E27FC236}">
                <a16:creationId xmlns:a16="http://schemas.microsoft.com/office/drawing/2014/main" id="{BB08A733-5FAB-6BB5-3481-90D77C220F62}"/>
              </a:ext>
            </a:extLst>
          </p:cNvPr>
          <p:cNvPicPr>
            <a:picLocks noChangeAspect="1"/>
          </p:cNvPicPr>
          <p:nvPr>
            <a:audioFile r:link="rId14"/>
            <p:extLst>
              <p:ext uri="{DAA4B4D4-6D71-4841-9C94-3DE7FCFB9230}">
                <p14:media xmlns:p14="http://schemas.microsoft.com/office/powerpoint/2010/main" r:embed="rId13"/>
              </p:ext>
            </p:extLst>
          </p:nvPr>
        </p:nvPicPr>
        <p:blipFill>
          <a:blip r:embed="rId22">
            <a:duotone>
              <a:prstClr val="black"/>
              <a:schemeClr val="accent6">
                <a:tint val="45000"/>
                <a:satMod val="400000"/>
              </a:schemeClr>
            </a:duotone>
          </a:blip>
          <a:stretch>
            <a:fillRect/>
          </a:stretch>
        </p:blipFill>
        <p:spPr>
          <a:xfrm>
            <a:off x="6632836" y="4721339"/>
            <a:ext cx="468312" cy="468312"/>
          </a:xfrm>
          <a:prstGeom prst="rect">
            <a:avLst/>
          </a:prstGeom>
        </p:spPr>
      </p:pic>
      <p:pic>
        <p:nvPicPr>
          <p:cNvPr id="37" name="sindhi13">
            <a:hlinkClick r:id="" action="ppaction://media"/>
            <a:extLst>
              <a:ext uri="{FF2B5EF4-FFF2-40B4-BE49-F238E27FC236}">
                <a16:creationId xmlns:a16="http://schemas.microsoft.com/office/drawing/2014/main" id="{A6CAEABC-E704-BCDC-840E-B9E6E379C65A}"/>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CC00">
                <a:tint val="45000"/>
                <a:satMod val="400000"/>
              </a:srgbClr>
            </a:duotone>
          </a:blip>
          <a:stretch>
            <a:fillRect/>
          </a:stretch>
        </p:blipFill>
        <p:spPr>
          <a:xfrm>
            <a:off x="4942507" y="3769834"/>
            <a:ext cx="468312" cy="468312"/>
          </a:xfrm>
          <a:prstGeom prst="rect">
            <a:avLst/>
          </a:prstGeom>
        </p:spPr>
      </p:pic>
      <p:pic>
        <p:nvPicPr>
          <p:cNvPr id="38" name="sindhi14">
            <a:hlinkClick r:id="" action="ppaction://media"/>
            <a:extLst>
              <a:ext uri="{FF2B5EF4-FFF2-40B4-BE49-F238E27FC236}">
                <a16:creationId xmlns:a16="http://schemas.microsoft.com/office/drawing/2014/main" id="{B9BB0247-6418-81CC-0D87-AD6FD9507A66}"/>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chemeClr val="accent5">
                <a:tint val="45000"/>
                <a:satMod val="400000"/>
              </a:schemeClr>
            </a:duotone>
          </a:blip>
          <a:stretch>
            <a:fillRect/>
          </a:stretch>
        </p:blipFill>
        <p:spPr>
          <a:xfrm>
            <a:off x="6747727" y="3877310"/>
            <a:ext cx="468312" cy="468312"/>
          </a:xfrm>
          <a:prstGeom prst="rect">
            <a:avLst/>
          </a:prstGeom>
        </p:spPr>
      </p:pic>
      <p:pic>
        <p:nvPicPr>
          <p:cNvPr id="39" name="sindhi6">
            <a:hlinkClick r:id="" action="ppaction://media"/>
            <a:extLst>
              <a:ext uri="{FF2B5EF4-FFF2-40B4-BE49-F238E27FC236}">
                <a16:creationId xmlns:a16="http://schemas.microsoft.com/office/drawing/2014/main" id="{ED1EA62E-58EB-EDB6-A949-4B2C5BFE21A1}"/>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chemeClr val="accent1">
                <a:tint val="45000"/>
                <a:satMod val="400000"/>
              </a:schemeClr>
            </a:duotone>
          </a:blip>
          <a:stretch>
            <a:fillRect/>
          </a:stretch>
        </p:blipFill>
        <p:spPr>
          <a:xfrm>
            <a:off x="4886228" y="4592209"/>
            <a:ext cx="468313" cy="468312"/>
          </a:xfrm>
          <a:prstGeom prst="rect">
            <a:avLst/>
          </a:prstGeom>
        </p:spPr>
      </p:pic>
      <p:pic>
        <p:nvPicPr>
          <p:cNvPr id="40" name="sindhi7">
            <a:hlinkClick r:id="" action="ppaction://media"/>
            <a:extLst>
              <a:ext uri="{FF2B5EF4-FFF2-40B4-BE49-F238E27FC236}">
                <a16:creationId xmlns:a16="http://schemas.microsoft.com/office/drawing/2014/main" id="{0672425D-27BA-9410-D139-5C988A6BCB23}"/>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6666FF">
                <a:tint val="45000"/>
                <a:satMod val="400000"/>
              </a:srgbClr>
            </a:duotone>
          </a:blip>
          <a:stretch>
            <a:fillRect/>
          </a:stretch>
        </p:blipFill>
        <p:spPr>
          <a:xfrm>
            <a:off x="3802786" y="4410549"/>
            <a:ext cx="468312" cy="468312"/>
          </a:xfrm>
          <a:prstGeom prst="rect">
            <a:avLst/>
          </a:prstGeom>
        </p:spPr>
      </p:pic>
      <p:pic>
        <p:nvPicPr>
          <p:cNvPr id="41" name="sindhi8">
            <a:hlinkClick r:id="" action="ppaction://media"/>
            <a:extLst>
              <a:ext uri="{FF2B5EF4-FFF2-40B4-BE49-F238E27FC236}">
                <a16:creationId xmlns:a16="http://schemas.microsoft.com/office/drawing/2014/main" id="{D1D89B5C-51AC-C07A-BCEA-CDB5AC0D50FB}"/>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chemeClr val="accent2">
                <a:tint val="45000"/>
                <a:satMod val="400000"/>
              </a:schemeClr>
            </a:duotone>
          </a:blip>
          <a:stretch>
            <a:fillRect/>
          </a:stretch>
        </p:blipFill>
        <p:spPr>
          <a:xfrm>
            <a:off x="5405745" y="4691773"/>
            <a:ext cx="468312" cy="468312"/>
          </a:xfrm>
          <a:prstGeom prst="rect">
            <a:avLst/>
          </a:prstGeom>
        </p:spPr>
      </p:pic>
      <p:pic>
        <p:nvPicPr>
          <p:cNvPr id="42" name="sindhi9">
            <a:hlinkClick r:id="" action="ppaction://media"/>
            <a:extLst>
              <a:ext uri="{FF2B5EF4-FFF2-40B4-BE49-F238E27FC236}">
                <a16:creationId xmlns:a16="http://schemas.microsoft.com/office/drawing/2014/main" id="{5B12D357-1EBE-52F7-50EA-17768A82B76E}"/>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chemeClr val="accent4">
                <a:tint val="45000"/>
                <a:satMod val="400000"/>
              </a:schemeClr>
            </a:duotone>
          </a:blip>
          <a:stretch>
            <a:fillRect/>
          </a:stretch>
        </p:blipFill>
        <p:spPr>
          <a:xfrm>
            <a:off x="6071795" y="4418919"/>
            <a:ext cx="468312" cy="468312"/>
          </a:xfrm>
          <a:prstGeom prst="rect">
            <a:avLst/>
          </a:prstGeom>
        </p:spPr>
      </p:pic>
      <p:pic>
        <p:nvPicPr>
          <p:cNvPr id="43" name="sindhi10">
            <a:hlinkClick r:id="" action="ppaction://media"/>
            <a:extLst>
              <a:ext uri="{FF2B5EF4-FFF2-40B4-BE49-F238E27FC236}">
                <a16:creationId xmlns:a16="http://schemas.microsoft.com/office/drawing/2014/main" id="{66F35DAE-501C-0C3A-B12D-ED17C8FA052D}"/>
              </a:ext>
            </a:extLst>
          </p:cNvPr>
          <p:cNvPicPr>
            <a:picLocks noChangeAspect="1"/>
          </p:cNvPicPr>
          <p:nvPr>
            <a:audioFile r:link="rId10"/>
            <p:extLst>
              <p:ext uri="{DAA4B4D4-6D71-4841-9C94-3DE7FCFB9230}">
                <p14:media xmlns:p14="http://schemas.microsoft.com/office/powerpoint/2010/main" r:embed="rId9"/>
              </p:ext>
            </p:extLst>
          </p:nvPr>
        </p:nvPicPr>
        <p:blipFill>
          <a:blip r:embed="rId22">
            <a:duotone>
              <a:prstClr val="black"/>
              <a:srgbClr val="0066CC">
                <a:tint val="45000"/>
                <a:satMod val="400000"/>
              </a:srgbClr>
            </a:duotone>
          </a:blip>
          <a:stretch>
            <a:fillRect/>
          </a:stretch>
        </p:blipFill>
        <p:spPr>
          <a:xfrm>
            <a:off x="7681368" y="3786043"/>
            <a:ext cx="468312" cy="468312"/>
          </a:xfrm>
          <a:prstGeom prst="rect">
            <a:avLst/>
          </a:prstGeom>
        </p:spPr>
      </p:pic>
      <p:pic>
        <p:nvPicPr>
          <p:cNvPr id="44" name="sindhi11">
            <a:hlinkClick r:id="" action="ppaction://media"/>
            <a:extLst>
              <a:ext uri="{FF2B5EF4-FFF2-40B4-BE49-F238E27FC236}">
                <a16:creationId xmlns:a16="http://schemas.microsoft.com/office/drawing/2014/main" id="{02061D75-E3E5-E201-AB46-87F6D5B5B20B}"/>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rgbClr val="CC0066">
                <a:tint val="45000"/>
                <a:satMod val="400000"/>
              </a:srgbClr>
            </a:duotone>
          </a:blip>
          <a:stretch>
            <a:fillRect/>
          </a:stretch>
        </p:blipFill>
        <p:spPr>
          <a:xfrm>
            <a:off x="7791369" y="4761899"/>
            <a:ext cx="468312" cy="468312"/>
          </a:xfrm>
          <a:prstGeom prst="rect">
            <a:avLst/>
          </a:prstGeom>
        </p:spPr>
      </p:pic>
      <p:pic>
        <p:nvPicPr>
          <p:cNvPr id="45" name="sindhi12">
            <a:hlinkClick r:id="" action="ppaction://media"/>
            <a:extLst>
              <a:ext uri="{FF2B5EF4-FFF2-40B4-BE49-F238E27FC236}">
                <a16:creationId xmlns:a16="http://schemas.microsoft.com/office/drawing/2014/main" id="{68188081-82A7-00DF-9EB7-9E414664347E}"/>
              </a:ext>
            </a:extLst>
          </p:cNvPr>
          <p:cNvPicPr>
            <a:picLocks noChangeAspect="1"/>
          </p:cNvPicPr>
          <p:nvPr>
            <a:audioFile r:link="rId14"/>
            <p:extLst>
              <p:ext uri="{DAA4B4D4-6D71-4841-9C94-3DE7FCFB9230}">
                <p14:media xmlns:p14="http://schemas.microsoft.com/office/powerpoint/2010/main" r:embed="rId13"/>
              </p:ext>
            </p:extLst>
          </p:nvPr>
        </p:nvPicPr>
        <p:blipFill>
          <a:blip r:embed="rId22"/>
          <a:stretch>
            <a:fillRect/>
          </a:stretch>
        </p:blipFill>
        <p:spPr>
          <a:xfrm>
            <a:off x="8539571" y="4815180"/>
            <a:ext cx="468312" cy="468312"/>
          </a:xfrm>
          <a:prstGeom prst="rect">
            <a:avLst/>
          </a:prstGeom>
        </p:spPr>
      </p:pic>
      <p:pic>
        <p:nvPicPr>
          <p:cNvPr id="46" name="sindhi13">
            <a:hlinkClick r:id="" action="ppaction://media"/>
            <a:extLst>
              <a:ext uri="{FF2B5EF4-FFF2-40B4-BE49-F238E27FC236}">
                <a16:creationId xmlns:a16="http://schemas.microsoft.com/office/drawing/2014/main" id="{F3549D76-E219-1A19-A8F9-950AFC0BD068}"/>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0099CC">
                <a:tint val="45000"/>
                <a:satMod val="400000"/>
              </a:srgbClr>
            </a:duotone>
          </a:blip>
          <a:stretch>
            <a:fillRect/>
          </a:stretch>
        </p:blipFill>
        <p:spPr>
          <a:xfrm>
            <a:off x="8445501" y="4130972"/>
            <a:ext cx="468312" cy="468312"/>
          </a:xfrm>
          <a:prstGeom prst="rect">
            <a:avLst/>
          </a:prstGeom>
        </p:spPr>
      </p:pic>
      <p:pic>
        <p:nvPicPr>
          <p:cNvPr id="47" name="sindhi14">
            <a:hlinkClick r:id="" action="ppaction://media"/>
            <a:extLst>
              <a:ext uri="{FF2B5EF4-FFF2-40B4-BE49-F238E27FC236}">
                <a16:creationId xmlns:a16="http://schemas.microsoft.com/office/drawing/2014/main" id="{696BE1DA-CFCD-0C6C-102B-A14491FB9F51}"/>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FF7C80">
                <a:tint val="45000"/>
                <a:satMod val="400000"/>
              </a:srgbClr>
            </a:duotone>
          </a:blip>
          <a:stretch>
            <a:fillRect/>
          </a:stretch>
        </p:blipFill>
        <p:spPr>
          <a:xfrm>
            <a:off x="9250908" y="4632481"/>
            <a:ext cx="468312" cy="468312"/>
          </a:xfrm>
          <a:prstGeom prst="rect">
            <a:avLst/>
          </a:prstGeom>
        </p:spPr>
      </p:pic>
      <p:pic>
        <p:nvPicPr>
          <p:cNvPr id="48" name="sindhi13">
            <a:hlinkClick r:id="" action="ppaction://media"/>
            <a:extLst>
              <a:ext uri="{FF2B5EF4-FFF2-40B4-BE49-F238E27FC236}">
                <a16:creationId xmlns:a16="http://schemas.microsoft.com/office/drawing/2014/main" id="{AD0E5537-A98D-BE85-4391-6F6575D307E7}"/>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3366">
                <a:tint val="45000"/>
                <a:satMod val="400000"/>
              </a:srgbClr>
            </a:duotone>
          </a:blip>
          <a:stretch>
            <a:fillRect/>
          </a:stretch>
        </p:blipFill>
        <p:spPr>
          <a:xfrm>
            <a:off x="7473560" y="4332452"/>
            <a:ext cx="468312" cy="468312"/>
          </a:xfrm>
          <a:prstGeom prst="rect">
            <a:avLst/>
          </a:prstGeom>
        </p:spPr>
      </p:pic>
      <p:pic>
        <p:nvPicPr>
          <p:cNvPr id="49" name="sindhi14">
            <a:hlinkClick r:id="" action="ppaction://media"/>
            <a:extLst>
              <a:ext uri="{FF2B5EF4-FFF2-40B4-BE49-F238E27FC236}">
                <a16:creationId xmlns:a16="http://schemas.microsoft.com/office/drawing/2014/main" id="{CD02E463-E761-61C2-5A5F-66203C07656E}"/>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CC6600">
                <a:tint val="45000"/>
                <a:satMod val="400000"/>
              </a:srgbClr>
            </a:duotone>
          </a:blip>
          <a:stretch>
            <a:fillRect/>
          </a:stretch>
        </p:blipFill>
        <p:spPr>
          <a:xfrm>
            <a:off x="9034304" y="3930071"/>
            <a:ext cx="468312" cy="468312"/>
          </a:xfrm>
          <a:prstGeom prst="rect">
            <a:avLst/>
          </a:prstGeom>
        </p:spPr>
      </p:pic>
      <p:cxnSp>
        <p:nvCxnSpPr>
          <p:cNvPr id="52" name="Straight Connector 51">
            <a:extLst>
              <a:ext uri="{FF2B5EF4-FFF2-40B4-BE49-F238E27FC236}">
                <a16:creationId xmlns:a16="http://schemas.microsoft.com/office/drawing/2014/main" id="{9CD783BA-3DE4-B2EA-8C52-607C40484DC6}"/>
              </a:ext>
            </a:extLst>
          </p:cNvPr>
          <p:cNvCxnSpPr/>
          <p:nvPr/>
        </p:nvCxnSpPr>
        <p:spPr>
          <a:xfrm>
            <a:off x="416689" y="1006997"/>
            <a:ext cx="346083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5" name="Rectangle 4">
            <a:extLst>
              <a:ext uri="{FF2B5EF4-FFF2-40B4-BE49-F238E27FC236}">
                <a16:creationId xmlns:a16="http://schemas.microsoft.com/office/drawing/2014/main" id="{D6561F3C-8854-18BF-5E41-F14B64226A28}"/>
              </a:ext>
            </a:extLst>
          </p:cNvPr>
          <p:cNvSpPr/>
          <p:nvPr/>
        </p:nvSpPr>
        <p:spPr>
          <a:xfrm>
            <a:off x="989780" y="190745"/>
            <a:ext cx="10164029" cy="646331"/>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Listen to the entire arrangement of sounds again,</a:t>
            </a:r>
          </a:p>
          <a:p>
            <a:pPr algn="ctr"/>
            <a:r>
              <a:rPr lang="en-US" dirty="0">
                <a:latin typeface="Arial" panose="020B0604020202020204" pitchFamily="34" charset="0"/>
                <a:cs typeface="Arial" panose="020B0604020202020204" pitchFamily="34" charset="0"/>
              </a:rPr>
              <a:t>Once you confirm your choices, hit the Continue button</a:t>
            </a:r>
          </a:p>
        </p:txBody>
      </p:sp>
      <p:sp>
        <p:nvSpPr>
          <p:cNvPr id="12" name="Content Placeholder 5">
            <a:extLst>
              <a:ext uri="{FF2B5EF4-FFF2-40B4-BE49-F238E27FC236}">
                <a16:creationId xmlns:a16="http://schemas.microsoft.com/office/drawing/2014/main" id="{09D9930A-3685-DFA5-3420-13A0C61E0A15}"/>
              </a:ext>
            </a:extLst>
          </p:cNvPr>
          <p:cNvSpPr txBox="1">
            <a:spLocks/>
          </p:cNvSpPr>
          <p:nvPr/>
        </p:nvSpPr>
        <p:spPr>
          <a:xfrm>
            <a:off x="8290933" y="758081"/>
            <a:ext cx="3460830" cy="2698321"/>
          </a:xfrm>
          <a:prstGeom prst="rect">
            <a:avLst/>
          </a:prstGeom>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Note: Write here about your reasonings or strategies.</a:t>
            </a:r>
          </a:p>
          <a:p>
            <a:r>
              <a:rPr lang="en-US" dirty="0">
                <a:latin typeface="Arial" panose="020B0604020202020204" pitchFamily="34" charset="0"/>
                <a:cs typeface="Arial" panose="020B0604020202020204" pitchFamily="34" charset="0"/>
              </a:rPr>
              <a:t>Tell us in detail how you sorted and rated these tokens. Describe your reasoning of the groupings you have made. For example, 'from left to right, the first group represents tones that sound ... because …’</a:t>
            </a:r>
          </a:p>
        </p:txBody>
      </p:sp>
    </p:spTree>
    <p:extLst>
      <p:ext uri="{BB962C8B-B14F-4D97-AF65-F5344CB8AC3E}">
        <p14:creationId xmlns:p14="http://schemas.microsoft.com/office/powerpoint/2010/main" val="399943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03"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464" fill="hold"/>
                                        <p:tgtEl>
                                          <p:spTgt spid="8"/>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510" fill="hold"/>
                                        <p:tgtEl>
                                          <p:spTgt spid="9"/>
                                        </p:tgtEl>
                                      </p:cBhvr>
                                    </p:cmd>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557" fill="hold"/>
                                        <p:tgtEl>
                                          <p:spTgt spid="10"/>
                                        </p:tgtEl>
                                      </p:cBhvr>
                                    </p:cmd>
                                  </p:childTnLst>
                                </p:cTn>
                              </p:par>
                            </p:childTnLst>
                          </p:cTn>
                        </p:par>
                      </p:childTnLst>
                    </p:cTn>
                  </p:par>
                  <p:par>
                    <p:cTn id="19" fill="hold">
                      <p:stCondLst>
                        <p:cond delay="indefinite"/>
                      </p:stCondLst>
                      <p:childTnLst>
                        <p:par>
                          <p:cTn id="20" fill="hold">
                            <p:stCondLst>
                              <p:cond delay="0"/>
                            </p:stCondLst>
                            <p:childTnLst>
                              <p:par>
                                <p:cTn id="21" presetID="1" presetClass="mediacall" presetSubtype="0" fill="hold" nodeType="clickEffect">
                                  <p:stCondLst>
                                    <p:cond delay="0"/>
                                  </p:stCondLst>
                                  <p:childTnLst>
                                    <p:cmd type="call" cmd="playFrom(0.0)">
                                      <p:cBhvr>
                                        <p:cTn id="22" dur="464" fill="hold"/>
                                        <p:tgtEl>
                                          <p:spTgt spid="34"/>
                                        </p:tgtEl>
                                      </p:cBhvr>
                                    </p:cmd>
                                  </p:childTnLst>
                                </p:cTn>
                              </p:par>
                            </p:childTnLst>
                          </p:cTn>
                        </p:par>
                      </p:childTnLst>
                    </p:cTn>
                  </p:par>
                  <p:par>
                    <p:cTn id="23" fill="hold">
                      <p:stCondLst>
                        <p:cond delay="indefinite"/>
                      </p:stCondLst>
                      <p:childTnLst>
                        <p:par>
                          <p:cTn id="24" fill="hold">
                            <p:stCondLst>
                              <p:cond delay="0"/>
                            </p:stCondLst>
                            <p:childTnLst>
                              <p:par>
                                <p:cTn id="25" presetID="1" presetClass="mediacall" presetSubtype="0" fill="hold" nodeType="clickEffect">
                                  <p:stCondLst>
                                    <p:cond delay="0"/>
                                  </p:stCondLst>
                                  <p:childTnLst>
                                    <p:cmd type="call" cmd="playFrom(0.0)">
                                      <p:cBhvr>
                                        <p:cTn id="26" dur="719" fill="hold"/>
                                        <p:tgtEl>
                                          <p:spTgt spid="35"/>
                                        </p:tgtEl>
                                      </p:cBhvr>
                                    </p:cmd>
                                  </p:childTnLst>
                                </p:cTn>
                              </p:par>
                            </p:childTnLst>
                          </p:cTn>
                        </p:par>
                      </p:childTnLst>
                    </p:cTn>
                  </p:par>
                  <p:par>
                    <p:cTn id="27" fill="hold">
                      <p:stCondLst>
                        <p:cond delay="indefinite"/>
                      </p:stCondLst>
                      <p:childTnLst>
                        <p:par>
                          <p:cTn id="28" fill="hold">
                            <p:stCondLst>
                              <p:cond delay="0"/>
                            </p:stCondLst>
                            <p:childTnLst>
                              <p:par>
                                <p:cTn id="29" presetID="1" presetClass="mediacall" presetSubtype="0" fill="hold" nodeType="clickEffect">
                                  <p:stCondLst>
                                    <p:cond delay="0"/>
                                  </p:stCondLst>
                                  <p:childTnLst>
                                    <p:cmd type="call" cmd="playFrom(0.0)">
                                      <p:cBhvr>
                                        <p:cTn id="30" dur="464" fill="hold"/>
                                        <p:tgtEl>
                                          <p:spTgt spid="36"/>
                                        </p:tgtEl>
                                      </p:cBhvr>
                                    </p:cmd>
                                  </p:childTnLst>
                                </p:cTn>
                              </p:par>
                            </p:childTnLst>
                          </p:cTn>
                        </p:par>
                      </p:childTnLst>
                    </p:cTn>
                  </p:par>
                  <p:par>
                    <p:cTn id="31" fill="hold">
                      <p:stCondLst>
                        <p:cond delay="indefinite"/>
                      </p:stCondLst>
                      <p:childTnLst>
                        <p:par>
                          <p:cTn id="32" fill="hold">
                            <p:stCondLst>
                              <p:cond delay="0"/>
                            </p:stCondLst>
                            <p:childTnLst>
                              <p:par>
                                <p:cTn id="33" presetID="1" presetClass="mediacall" presetSubtype="0" fill="hold" nodeType="clickEffect">
                                  <p:stCondLst>
                                    <p:cond delay="0"/>
                                  </p:stCondLst>
                                  <p:childTnLst>
                                    <p:cmd type="call" cmd="playFrom(0.0)">
                                      <p:cBhvr>
                                        <p:cTn id="34" dur="441" fill="hold"/>
                                        <p:tgtEl>
                                          <p:spTgt spid="37"/>
                                        </p:tgtEl>
                                      </p:cBhvr>
                                    </p:cmd>
                                  </p:childTnLst>
                                </p:cTn>
                              </p:par>
                            </p:childTnLst>
                          </p:cTn>
                        </p:par>
                      </p:childTnLst>
                    </p:cTn>
                  </p:par>
                  <p:par>
                    <p:cTn id="35" fill="hold">
                      <p:stCondLst>
                        <p:cond delay="indefinite"/>
                      </p:stCondLst>
                      <p:childTnLst>
                        <p:par>
                          <p:cTn id="36" fill="hold">
                            <p:stCondLst>
                              <p:cond delay="0"/>
                            </p:stCondLst>
                            <p:childTnLst>
                              <p:par>
                                <p:cTn id="37" presetID="1" presetClass="mediacall" presetSubtype="0" fill="hold" nodeType="clickEffect">
                                  <p:stCondLst>
                                    <p:cond delay="0"/>
                                  </p:stCondLst>
                                  <p:childTnLst>
                                    <p:cmd type="call" cmd="playFrom(0.0)">
                                      <p:cBhvr>
                                        <p:cTn id="38" dur="510" fill="hold"/>
                                        <p:tgtEl>
                                          <p:spTgt spid="38"/>
                                        </p:tgtEl>
                                      </p:cBhvr>
                                    </p:cmd>
                                  </p:childTnLst>
                                </p:cTn>
                              </p:par>
                            </p:childTnLst>
                          </p:cTn>
                        </p:par>
                      </p:childTnLst>
                    </p:cTn>
                  </p:par>
                  <p:par>
                    <p:cTn id="39" fill="hold">
                      <p:stCondLst>
                        <p:cond delay="indefinite"/>
                      </p:stCondLst>
                      <p:childTnLst>
                        <p:par>
                          <p:cTn id="40" fill="hold">
                            <p:stCondLst>
                              <p:cond delay="0"/>
                            </p:stCondLst>
                            <p:childTnLst>
                              <p:par>
                                <p:cTn id="41" presetID="1" presetClass="mediacall" presetSubtype="0" fill="hold" nodeType="clickEffect">
                                  <p:stCondLst>
                                    <p:cond delay="0"/>
                                  </p:stCondLst>
                                  <p:childTnLst>
                                    <p:cmd type="call" cmd="playFrom(0.0)">
                                      <p:cBhvr>
                                        <p:cTn id="42" dur="603" fill="hold"/>
                                        <p:tgtEl>
                                          <p:spTgt spid="39"/>
                                        </p:tgtEl>
                                      </p:cBhvr>
                                    </p:cmd>
                                  </p:childTnLst>
                                </p:cTn>
                              </p:par>
                            </p:childTnLst>
                          </p:cTn>
                        </p:par>
                      </p:childTnLst>
                    </p:cTn>
                  </p:par>
                  <p:par>
                    <p:cTn id="43" fill="hold">
                      <p:stCondLst>
                        <p:cond delay="indefinite"/>
                      </p:stCondLst>
                      <p:childTnLst>
                        <p:par>
                          <p:cTn id="44" fill="hold">
                            <p:stCondLst>
                              <p:cond delay="0"/>
                            </p:stCondLst>
                            <p:childTnLst>
                              <p:par>
                                <p:cTn id="45" presetID="1" presetClass="mediacall" presetSubtype="0" fill="hold" nodeType="clickEffect">
                                  <p:stCondLst>
                                    <p:cond delay="0"/>
                                  </p:stCondLst>
                                  <p:childTnLst>
                                    <p:cmd type="call" cmd="playFrom(0.0)">
                                      <p:cBhvr>
                                        <p:cTn id="46" dur="464" fill="hold"/>
                                        <p:tgtEl>
                                          <p:spTgt spid="40"/>
                                        </p:tgtEl>
                                      </p:cBhvr>
                                    </p:cmd>
                                  </p:childTnLst>
                                </p:cTn>
                              </p:par>
                            </p:childTnLst>
                          </p:cTn>
                        </p:par>
                      </p:childTnLst>
                    </p:cTn>
                  </p:par>
                  <p:par>
                    <p:cTn id="47" fill="hold">
                      <p:stCondLst>
                        <p:cond delay="indefinite"/>
                      </p:stCondLst>
                      <p:childTnLst>
                        <p:par>
                          <p:cTn id="48" fill="hold">
                            <p:stCondLst>
                              <p:cond delay="0"/>
                            </p:stCondLst>
                            <p:childTnLst>
                              <p:par>
                                <p:cTn id="49" presetID="1" presetClass="mediacall" presetSubtype="0" fill="hold" nodeType="clickEffect">
                                  <p:stCondLst>
                                    <p:cond delay="0"/>
                                  </p:stCondLst>
                                  <p:childTnLst>
                                    <p:cmd type="call" cmd="playFrom(0.0)">
                                      <p:cBhvr>
                                        <p:cTn id="50" dur="510" fill="hold"/>
                                        <p:tgtEl>
                                          <p:spTgt spid="41"/>
                                        </p:tgtEl>
                                      </p:cBhvr>
                                    </p:cmd>
                                  </p:childTnLst>
                                </p:cTn>
                              </p:par>
                            </p:childTnLst>
                          </p:cTn>
                        </p:par>
                      </p:childTnLst>
                    </p:cTn>
                  </p:par>
                  <p:par>
                    <p:cTn id="51" fill="hold">
                      <p:stCondLst>
                        <p:cond delay="indefinite"/>
                      </p:stCondLst>
                      <p:childTnLst>
                        <p:par>
                          <p:cTn id="52" fill="hold">
                            <p:stCondLst>
                              <p:cond delay="0"/>
                            </p:stCondLst>
                            <p:childTnLst>
                              <p:par>
                                <p:cTn id="53" presetID="1" presetClass="mediacall" presetSubtype="0" fill="hold" nodeType="clickEffect">
                                  <p:stCondLst>
                                    <p:cond delay="0"/>
                                  </p:stCondLst>
                                  <p:childTnLst>
                                    <p:cmd type="call" cmd="playFrom(0.0)">
                                      <p:cBhvr>
                                        <p:cTn id="54" dur="557" fill="hold"/>
                                        <p:tgtEl>
                                          <p:spTgt spid="42"/>
                                        </p:tgtEl>
                                      </p:cBhvr>
                                    </p:cmd>
                                  </p:childTnLst>
                                </p:cTn>
                              </p:par>
                            </p:childTnLst>
                          </p:cTn>
                        </p:par>
                      </p:childTnLst>
                    </p:cTn>
                  </p:par>
                  <p:par>
                    <p:cTn id="55" fill="hold">
                      <p:stCondLst>
                        <p:cond delay="indefinite"/>
                      </p:stCondLst>
                      <p:childTnLst>
                        <p:par>
                          <p:cTn id="56" fill="hold">
                            <p:stCondLst>
                              <p:cond delay="0"/>
                            </p:stCondLst>
                            <p:childTnLst>
                              <p:par>
                                <p:cTn id="57" presetID="1" presetClass="mediacall" presetSubtype="0" fill="hold" nodeType="clickEffect">
                                  <p:stCondLst>
                                    <p:cond delay="0"/>
                                  </p:stCondLst>
                                  <p:childTnLst>
                                    <p:cmd type="call" cmd="playFrom(0.0)">
                                      <p:cBhvr>
                                        <p:cTn id="58" dur="464" fill="hold"/>
                                        <p:tgtEl>
                                          <p:spTgt spid="43"/>
                                        </p:tgtEl>
                                      </p:cBhvr>
                                    </p:cmd>
                                  </p:childTnLst>
                                </p:cTn>
                              </p:par>
                            </p:childTnLst>
                          </p:cTn>
                        </p:par>
                      </p:childTnLst>
                    </p:cTn>
                  </p:par>
                  <p:par>
                    <p:cTn id="59" fill="hold">
                      <p:stCondLst>
                        <p:cond delay="indefinite"/>
                      </p:stCondLst>
                      <p:childTnLst>
                        <p:par>
                          <p:cTn id="60" fill="hold">
                            <p:stCondLst>
                              <p:cond delay="0"/>
                            </p:stCondLst>
                            <p:childTnLst>
                              <p:par>
                                <p:cTn id="61" presetID="1" presetClass="mediacall" presetSubtype="0" fill="hold" nodeType="clickEffect">
                                  <p:stCondLst>
                                    <p:cond delay="0"/>
                                  </p:stCondLst>
                                  <p:childTnLst>
                                    <p:cmd type="call" cmd="playFrom(0.0)">
                                      <p:cBhvr>
                                        <p:cTn id="62" dur="719" fill="hold"/>
                                        <p:tgtEl>
                                          <p:spTgt spid="44"/>
                                        </p:tgtEl>
                                      </p:cBhvr>
                                    </p:cmd>
                                  </p:childTnLst>
                                </p:cTn>
                              </p:par>
                            </p:childTnLst>
                          </p:cTn>
                        </p:par>
                      </p:childTnLst>
                    </p:cTn>
                  </p:par>
                  <p:par>
                    <p:cTn id="63" fill="hold">
                      <p:stCondLst>
                        <p:cond delay="indefinite"/>
                      </p:stCondLst>
                      <p:childTnLst>
                        <p:par>
                          <p:cTn id="64" fill="hold">
                            <p:stCondLst>
                              <p:cond delay="0"/>
                            </p:stCondLst>
                            <p:childTnLst>
                              <p:par>
                                <p:cTn id="65" presetID="1" presetClass="mediacall" presetSubtype="0" fill="hold" nodeType="clickEffect">
                                  <p:stCondLst>
                                    <p:cond delay="0"/>
                                  </p:stCondLst>
                                  <p:childTnLst>
                                    <p:cmd type="call" cmd="playFrom(0.0)">
                                      <p:cBhvr>
                                        <p:cTn id="66" dur="464" fill="hold"/>
                                        <p:tgtEl>
                                          <p:spTgt spid="45"/>
                                        </p:tgtEl>
                                      </p:cBhvr>
                                    </p:cmd>
                                  </p:childTnLst>
                                </p:cTn>
                              </p:par>
                            </p:childTnLst>
                          </p:cTn>
                        </p:par>
                      </p:childTnLst>
                    </p:cTn>
                  </p:par>
                  <p:par>
                    <p:cTn id="67" fill="hold">
                      <p:stCondLst>
                        <p:cond delay="indefinite"/>
                      </p:stCondLst>
                      <p:childTnLst>
                        <p:par>
                          <p:cTn id="68" fill="hold">
                            <p:stCondLst>
                              <p:cond delay="0"/>
                            </p:stCondLst>
                            <p:childTnLst>
                              <p:par>
                                <p:cTn id="69" presetID="1" presetClass="mediacall" presetSubtype="0" fill="hold" nodeType="clickEffect">
                                  <p:stCondLst>
                                    <p:cond delay="0"/>
                                  </p:stCondLst>
                                  <p:childTnLst>
                                    <p:cmd type="call" cmd="playFrom(0.0)">
                                      <p:cBhvr>
                                        <p:cTn id="70" dur="441" fill="hold"/>
                                        <p:tgtEl>
                                          <p:spTgt spid="46"/>
                                        </p:tgtEl>
                                      </p:cBhvr>
                                    </p:cmd>
                                  </p:childTnLst>
                                </p:cTn>
                              </p:par>
                            </p:childTnLst>
                          </p:cTn>
                        </p:par>
                      </p:childTnLst>
                    </p:cTn>
                  </p:par>
                  <p:par>
                    <p:cTn id="71" fill="hold">
                      <p:stCondLst>
                        <p:cond delay="indefinite"/>
                      </p:stCondLst>
                      <p:childTnLst>
                        <p:par>
                          <p:cTn id="72" fill="hold">
                            <p:stCondLst>
                              <p:cond delay="0"/>
                            </p:stCondLst>
                            <p:childTnLst>
                              <p:par>
                                <p:cTn id="73" presetID="1" presetClass="mediacall" presetSubtype="0" fill="hold" nodeType="clickEffect">
                                  <p:stCondLst>
                                    <p:cond delay="0"/>
                                  </p:stCondLst>
                                  <p:childTnLst>
                                    <p:cmd type="call" cmd="playFrom(0.0)">
                                      <p:cBhvr>
                                        <p:cTn id="74" dur="510" fill="hold"/>
                                        <p:tgtEl>
                                          <p:spTgt spid="47"/>
                                        </p:tgtEl>
                                      </p:cBhvr>
                                    </p:cmd>
                                  </p:childTnLst>
                                </p:cTn>
                              </p:par>
                            </p:childTnLst>
                          </p:cTn>
                        </p:par>
                      </p:childTnLst>
                    </p:cTn>
                  </p:par>
                  <p:par>
                    <p:cTn id="75" fill="hold">
                      <p:stCondLst>
                        <p:cond delay="indefinite"/>
                      </p:stCondLst>
                      <p:childTnLst>
                        <p:par>
                          <p:cTn id="76" fill="hold">
                            <p:stCondLst>
                              <p:cond delay="0"/>
                            </p:stCondLst>
                            <p:childTnLst>
                              <p:par>
                                <p:cTn id="77" presetID="1" presetClass="mediacall" presetSubtype="0" fill="hold" nodeType="clickEffect">
                                  <p:stCondLst>
                                    <p:cond delay="0"/>
                                  </p:stCondLst>
                                  <p:childTnLst>
                                    <p:cmd type="call" cmd="playFrom(0.0)">
                                      <p:cBhvr>
                                        <p:cTn id="78" dur="441" fill="hold"/>
                                        <p:tgtEl>
                                          <p:spTgt spid="48"/>
                                        </p:tgtEl>
                                      </p:cBhvr>
                                    </p:cmd>
                                  </p:childTnLst>
                                </p:cTn>
                              </p:par>
                            </p:childTnLst>
                          </p:cTn>
                        </p:par>
                      </p:childTnLst>
                    </p:cTn>
                  </p:par>
                  <p:par>
                    <p:cTn id="79" fill="hold">
                      <p:stCondLst>
                        <p:cond delay="indefinite"/>
                      </p:stCondLst>
                      <p:childTnLst>
                        <p:par>
                          <p:cTn id="80" fill="hold">
                            <p:stCondLst>
                              <p:cond delay="0"/>
                            </p:stCondLst>
                            <p:childTnLst>
                              <p:par>
                                <p:cTn id="81" presetID="1" presetClass="mediacall" presetSubtype="0" fill="hold" nodeType="clickEffect">
                                  <p:stCondLst>
                                    <p:cond delay="0"/>
                                  </p:stCondLst>
                                  <p:childTnLst>
                                    <p:cmd type="call" cmd="playFrom(0.0)">
                                      <p:cBhvr>
                                        <p:cTn id="82" dur="510" fill="hold"/>
                                        <p:tgtEl>
                                          <p:spTgt spid="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83" fill="hold" display="0">
                  <p:stCondLst>
                    <p:cond delay="indefinite"/>
                  </p:stCondLst>
                  <p:endCondLst>
                    <p:cond evt="onStopAudio" delay="0">
                      <p:tgtEl>
                        <p:sldTgt/>
                      </p:tgtEl>
                    </p:cond>
                  </p:endCondLst>
                </p:cTn>
                <p:tgtEl>
                  <p:spTgt spid="7"/>
                </p:tgtEl>
              </p:cMediaNode>
            </p:audio>
            <p:audio>
              <p:cMediaNode vol="80000">
                <p:cTn id="84" fill="hold" display="0">
                  <p:stCondLst>
                    <p:cond delay="indefinite"/>
                  </p:stCondLst>
                  <p:endCondLst>
                    <p:cond evt="onStopAudio" delay="0">
                      <p:tgtEl>
                        <p:sldTgt/>
                      </p:tgtEl>
                    </p:cond>
                  </p:endCondLst>
                </p:cTn>
                <p:tgtEl>
                  <p:spTgt spid="8"/>
                </p:tgtEl>
              </p:cMediaNode>
            </p:audio>
            <p:audio>
              <p:cMediaNode vol="80000">
                <p:cTn id="85" fill="hold" display="0">
                  <p:stCondLst>
                    <p:cond delay="indefinite"/>
                  </p:stCondLst>
                  <p:endCondLst>
                    <p:cond evt="onStopAudio" delay="0">
                      <p:tgtEl>
                        <p:sldTgt/>
                      </p:tgtEl>
                    </p:cond>
                  </p:endCondLst>
                </p:cTn>
                <p:tgtEl>
                  <p:spTgt spid="9"/>
                </p:tgtEl>
              </p:cMediaNode>
            </p:audio>
            <p:audio>
              <p:cMediaNode vol="80000">
                <p:cTn id="86" fill="hold" display="0">
                  <p:stCondLst>
                    <p:cond delay="indefinite"/>
                  </p:stCondLst>
                  <p:endCondLst>
                    <p:cond evt="onStopAudio" delay="0">
                      <p:tgtEl>
                        <p:sldTgt/>
                      </p:tgtEl>
                    </p:cond>
                  </p:endCondLst>
                </p:cTn>
                <p:tgtEl>
                  <p:spTgt spid="10"/>
                </p:tgtEl>
              </p:cMediaNode>
            </p:audio>
            <p:audio>
              <p:cMediaNode vol="80000">
                <p:cTn id="87" fill="hold" display="0">
                  <p:stCondLst>
                    <p:cond delay="indefinite"/>
                  </p:stCondLst>
                  <p:endCondLst>
                    <p:cond evt="onStopAudio" delay="0">
                      <p:tgtEl>
                        <p:sldTgt/>
                      </p:tgtEl>
                    </p:cond>
                  </p:endCondLst>
                </p:cTn>
                <p:tgtEl>
                  <p:spTgt spid="34"/>
                </p:tgtEl>
              </p:cMediaNode>
            </p:audio>
            <p:audio>
              <p:cMediaNode vol="80000">
                <p:cTn id="88" fill="hold" display="0">
                  <p:stCondLst>
                    <p:cond delay="indefinite"/>
                  </p:stCondLst>
                  <p:endCondLst>
                    <p:cond evt="onStopAudio" delay="0">
                      <p:tgtEl>
                        <p:sldTgt/>
                      </p:tgtEl>
                    </p:cond>
                  </p:endCondLst>
                </p:cTn>
                <p:tgtEl>
                  <p:spTgt spid="35"/>
                </p:tgtEl>
              </p:cMediaNode>
            </p:audio>
            <p:audio>
              <p:cMediaNode vol="80000">
                <p:cTn id="89" fill="hold" display="0">
                  <p:stCondLst>
                    <p:cond delay="indefinite"/>
                  </p:stCondLst>
                  <p:endCondLst>
                    <p:cond evt="onStopAudio" delay="0">
                      <p:tgtEl>
                        <p:sldTgt/>
                      </p:tgtEl>
                    </p:cond>
                  </p:endCondLst>
                </p:cTn>
                <p:tgtEl>
                  <p:spTgt spid="36"/>
                </p:tgtEl>
              </p:cMediaNode>
            </p:audio>
            <p:audio>
              <p:cMediaNode vol="80000">
                <p:cTn id="90" fill="hold" display="0">
                  <p:stCondLst>
                    <p:cond delay="indefinite"/>
                  </p:stCondLst>
                  <p:endCondLst>
                    <p:cond evt="onStopAudio" delay="0">
                      <p:tgtEl>
                        <p:sldTgt/>
                      </p:tgtEl>
                    </p:cond>
                  </p:endCondLst>
                </p:cTn>
                <p:tgtEl>
                  <p:spTgt spid="37"/>
                </p:tgtEl>
              </p:cMediaNode>
            </p:audio>
            <p:audio>
              <p:cMediaNode vol="80000">
                <p:cTn id="91" fill="hold" display="0">
                  <p:stCondLst>
                    <p:cond delay="indefinite"/>
                  </p:stCondLst>
                  <p:endCondLst>
                    <p:cond evt="onStopAudio" delay="0">
                      <p:tgtEl>
                        <p:sldTgt/>
                      </p:tgtEl>
                    </p:cond>
                  </p:endCondLst>
                </p:cTn>
                <p:tgtEl>
                  <p:spTgt spid="38"/>
                </p:tgtEl>
              </p:cMediaNode>
            </p:audio>
            <p:audio>
              <p:cMediaNode vol="80000">
                <p:cTn id="92" fill="hold" display="0">
                  <p:stCondLst>
                    <p:cond delay="indefinite"/>
                  </p:stCondLst>
                  <p:endCondLst>
                    <p:cond evt="onStopAudio" delay="0">
                      <p:tgtEl>
                        <p:sldTgt/>
                      </p:tgtEl>
                    </p:cond>
                  </p:endCondLst>
                </p:cTn>
                <p:tgtEl>
                  <p:spTgt spid="39"/>
                </p:tgtEl>
              </p:cMediaNode>
            </p:audio>
            <p:audio>
              <p:cMediaNode vol="80000">
                <p:cTn id="93" fill="hold" display="0">
                  <p:stCondLst>
                    <p:cond delay="indefinite"/>
                  </p:stCondLst>
                  <p:endCondLst>
                    <p:cond evt="onStopAudio" delay="0">
                      <p:tgtEl>
                        <p:sldTgt/>
                      </p:tgtEl>
                    </p:cond>
                  </p:endCondLst>
                </p:cTn>
                <p:tgtEl>
                  <p:spTgt spid="40"/>
                </p:tgtEl>
              </p:cMediaNode>
            </p:audio>
            <p:audio>
              <p:cMediaNode vol="80000">
                <p:cTn id="94" fill="hold" display="0">
                  <p:stCondLst>
                    <p:cond delay="indefinite"/>
                  </p:stCondLst>
                  <p:endCondLst>
                    <p:cond evt="onStopAudio" delay="0">
                      <p:tgtEl>
                        <p:sldTgt/>
                      </p:tgtEl>
                    </p:cond>
                  </p:endCondLst>
                </p:cTn>
                <p:tgtEl>
                  <p:spTgt spid="41"/>
                </p:tgtEl>
              </p:cMediaNode>
            </p:audio>
            <p:audio>
              <p:cMediaNode vol="80000">
                <p:cTn id="95" fill="hold" display="0">
                  <p:stCondLst>
                    <p:cond delay="indefinite"/>
                  </p:stCondLst>
                  <p:endCondLst>
                    <p:cond evt="onStopAudio" delay="0">
                      <p:tgtEl>
                        <p:sldTgt/>
                      </p:tgtEl>
                    </p:cond>
                  </p:endCondLst>
                </p:cTn>
                <p:tgtEl>
                  <p:spTgt spid="42"/>
                </p:tgtEl>
              </p:cMediaNode>
            </p:audio>
            <p:audio>
              <p:cMediaNode vol="80000">
                <p:cTn id="96" fill="hold" display="0">
                  <p:stCondLst>
                    <p:cond delay="indefinite"/>
                  </p:stCondLst>
                  <p:endCondLst>
                    <p:cond evt="onStopAudio" delay="0">
                      <p:tgtEl>
                        <p:sldTgt/>
                      </p:tgtEl>
                    </p:cond>
                  </p:endCondLst>
                </p:cTn>
                <p:tgtEl>
                  <p:spTgt spid="43"/>
                </p:tgtEl>
              </p:cMediaNode>
            </p:audio>
            <p:audio>
              <p:cMediaNode vol="80000">
                <p:cTn id="97" fill="hold" display="0">
                  <p:stCondLst>
                    <p:cond delay="indefinite"/>
                  </p:stCondLst>
                  <p:endCondLst>
                    <p:cond evt="onStopAudio" delay="0">
                      <p:tgtEl>
                        <p:sldTgt/>
                      </p:tgtEl>
                    </p:cond>
                  </p:endCondLst>
                </p:cTn>
                <p:tgtEl>
                  <p:spTgt spid="44"/>
                </p:tgtEl>
              </p:cMediaNode>
            </p:audio>
            <p:audio>
              <p:cMediaNode vol="80000">
                <p:cTn id="98" fill="hold" display="0">
                  <p:stCondLst>
                    <p:cond delay="indefinite"/>
                  </p:stCondLst>
                  <p:endCondLst>
                    <p:cond evt="onStopAudio" delay="0">
                      <p:tgtEl>
                        <p:sldTgt/>
                      </p:tgtEl>
                    </p:cond>
                  </p:endCondLst>
                </p:cTn>
                <p:tgtEl>
                  <p:spTgt spid="45"/>
                </p:tgtEl>
              </p:cMediaNode>
            </p:audio>
            <p:audio>
              <p:cMediaNode vol="80000">
                <p:cTn id="99" fill="hold" display="0">
                  <p:stCondLst>
                    <p:cond delay="indefinite"/>
                  </p:stCondLst>
                  <p:endCondLst>
                    <p:cond evt="onStopAudio" delay="0">
                      <p:tgtEl>
                        <p:sldTgt/>
                      </p:tgtEl>
                    </p:cond>
                  </p:endCondLst>
                </p:cTn>
                <p:tgtEl>
                  <p:spTgt spid="46"/>
                </p:tgtEl>
              </p:cMediaNode>
            </p:audio>
            <p:audio>
              <p:cMediaNode vol="80000">
                <p:cTn id="100" fill="hold" display="0">
                  <p:stCondLst>
                    <p:cond delay="indefinite"/>
                  </p:stCondLst>
                  <p:endCondLst>
                    <p:cond evt="onStopAudio" delay="0">
                      <p:tgtEl>
                        <p:sldTgt/>
                      </p:tgtEl>
                    </p:cond>
                  </p:endCondLst>
                </p:cTn>
                <p:tgtEl>
                  <p:spTgt spid="47"/>
                </p:tgtEl>
              </p:cMediaNode>
            </p:audio>
            <p:audio>
              <p:cMediaNode vol="80000">
                <p:cTn id="101" fill="hold" display="0">
                  <p:stCondLst>
                    <p:cond delay="indefinite"/>
                  </p:stCondLst>
                  <p:endCondLst>
                    <p:cond evt="onStopAudio" delay="0">
                      <p:tgtEl>
                        <p:sldTgt/>
                      </p:tgtEl>
                    </p:cond>
                  </p:endCondLst>
                </p:cTn>
                <p:tgtEl>
                  <p:spTgt spid="48"/>
                </p:tgtEl>
              </p:cMediaNode>
            </p:audio>
            <p:audio>
              <p:cMediaNode vol="80000">
                <p:cTn id="102" fill="hold" display="0">
                  <p:stCondLst>
                    <p:cond delay="indefinite"/>
                  </p:stCondLst>
                  <p:endCondLst>
                    <p:cond evt="onStopAudio" delay="0">
                      <p:tgtEl>
                        <p:sldTgt/>
                      </p:tgtEl>
                    </p:cond>
                  </p:endCondLst>
                </p:cTn>
                <p:tgtEl>
                  <p:spTgt spid="49"/>
                </p:tgtEl>
              </p:cMediaNode>
            </p:audio>
          </p:childTnLst>
        </p:cTn>
      </p:par>
    </p:tnLst>
  </p:timing>
  <p:extLst>
    <p:ext uri="{6950BFC3-D8DA-4A85-94F7-54DA5524770B}">
      <p188:commentRel xmlns:p188="http://schemas.microsoft.com/office/powerpoint/2018/8/main" r:id="rId21"/>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normAutofit/>
          </a:bodyPr>
          <a:lstStyle/>
          <a:p>
            <a:r>
              <a:rPr lang="en-US" sz="5400" dirty="0">
                <a:latin typeface="Arial" panose="020B0604020202020204" pitchFamily="34" charset="0"/>
                <a:cs typeface="Arial" panose="020B0604020202020204" pitchFamily="34" charset="0"/>
              </a:rPr>
              <a:t>Proceed to Questionnaires</a:t>
            </a:r>
          </a:p>
        </p:txBody>
      </p:sp>
      <p:sp>
        <p:nvSpPr>
          <p:cNvPr id="6" name="Subtitle 2">
            <a:extLst>
              <a:ext uri="{FF2B5EF4-FFF2-40B4-BE49-F238E27FC236}">
                <a16:creationId xmlns:a16="http://schemas.microsoft.com/office/drawing/2014/main" id="{D6BA6B4C-F32A-C438-F415-D5AA04DF0175}"/>
              </a:ext>
            </a:extLst>
          </p:cNvPr>
          <p:cNvSpPr txBox="1">
            <a:spLocks/>
          </p:cNvSpPr>
          <p:nvPr/>
        </p:nvSpPr>
        <p:spPr>
          <a:xfrm>
            <a:off x="1524000" y="3509963"/>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Tree>
    <p:extLst>
      <p:ext uri="{BB962C8B-B14F-4D97-AF65-F5344CB8AC3E}">
        <p14:creationId xmlns:p14="http://schemas.microsoft.com/office/powerpoint/2010/main" val="292210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0DB31-38CD-EF0C-4773-A163477760E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Background information</a:t>
            </a:r>
          </a:p>
        </p:txBody>
      </p:sp>
      <p:sp>
        <p:nvSpPr>
          <p:cNvPr id="3" name="Content Placeholder 2">
            <a:extLst>
              <a:ext uri="{FF2B5EF4-FFF2-40B4-BE49-F238E27FC236}">
                <a16:creationId xmlns:a16="http://schemas.microsoft.com/office/drawing/2014/main" id="{984319E8-5AF8-21E3-B723-956445FF8352}"/>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Age</a:t>
            </a:r>
          </a:p>
          <a:p>
            <a:r>
              <a:rPr lang="en-US" dirty="0">
                <a:latin typeface="Arial" panose="020B0604020202020204" pitchFamily="34" charset="0"/>
                <a:cs typeface="Arial" panose="020B0604020202020204" pitchFamily="34" charset="0"/>
              </a:rPr>
              <a:t>Gender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What did you think the experiment was about?</a:t>
            </a:r>
          </a:p>
          <a:p>
            <a:r>
              <a:rPr lang="en-US" dirty="0">
                <a:latin typeface="Arial" panose="020B0604020202020204" pitchFamily="34" charset="0"/>
                <a:cs typeface="Arial" panose="020B0604020202020204" pitchFamily="34" charset="0"/>
              </a:rPr>
              <a:t>Did you notice any recurring patterns?</a:t>
            </a:r>
          </a:p>
          <a:p>
            <a:r>
              <a:rPr lang="en-US" dirty="0">
                <a:latin typeface="Arial" panose="020B0604020202020204" pitchFamily="34" charset="0"/>
                <a:cs typeface="Arial" panose="020B0604020202020204" pitchFamily="34" charset="0"/>
              </a:rPr>
              <a:t>Did you change how you were answering at any time during the study? What did you change?</a:t>
            </a:r>
          </a:p>
          <a:p>
            <a:r>
              <a:rPr lang="en-US" dirty="0">
                <a:latin typeface="Arial" panose="020B0604020202020204" pitchFamily="34" charset="0"/>
                <a:cs typeface="Arial" panose="020B0604020202020204" pitchFamily="34" charset="0"/>
              </a:rPr>
              <a:t>Any other </a:t>
            </a:r>
            <a:r>
              <a:rPr lang="en-US">
                <a:latin typeface="Arial" panose="020B0604020202020204" pitchFamily="34" charset="0"/>
                <a:cs typeface="Arial" panose="020B0604020202020204" pitchFamily="34" charset="0"/>
              </a:rPr>
              <a:t>comments: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6831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normAutofit/>
          </a:bodyPr>
          <a:lstStyle/>
          <a:p>
            <a:r>
              <a:rPr lang="en-US" sz="5400" dirty="0">
                <a:latin typeface="Arial" panose="020B0604020202020204" pitchFamily="34" charset="0"/>
                <a:cs typeface="Arial" panose="020B0604020202020204" pitchFamily="34" charset="0"/>
              </a:rPr>
              <a:t>Thank you for participating!</a:t>
            </a:r>
          </a:p>
        </p:txBody>
      </p:sp>
    </p:spTree>
    <p:extLst>
      <p:ext uri="{BB962C8B-B14F-4D97-AF65-F5344CB8AC3E}">
        <p14:creationId xmlns:p14="http://schemas.microsoft.com/office/powerpoint/2010/main" val="88700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9C3DD07D-79D5-C099-4C89-4E2636EA553F}"/>
              </a:ext>
            </a:extLst>
          </p:cNvPr>
          <p:cNvSpPr>
            <a:spLocks noGrp="1"/>
          </p:cNvSpPr>
          <p:nvPr>
            <p:ph type="subTitle" idx="1"/>
          </p:nvPr>
        </p:nvSpPr>
        <p:spPr>
          <a:xfrm>
            <a:off x="1387366" y="5462369"/>
            <a:ext cx="9144000" cy="1655762"/>
          </a:xfrm>
        </p:spPr>
        <p:txBody>
          <a:bodyPr anchor="ctr">
            <a:normAutofit/>
          </a:bodyPr>
          <a:lstStyle/>
          <a:p>
            <a:r>
              <a:rPr lang="en-US" dirty="0">
                <a:latin typeface="Arial" panose="020B0604020202020204" pitchFamily="34" charset="0"/>
                <a:cs typeface="Arial" panose="020B0604020202020204" pitchFamily="34" charset="0"/>
              </a:rPr>
              <a:t>Continue button</a:t>
            </a:r>
          </a:p>
        </p:txBody>
      </p:sp>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a:xfrm>
            <a:off x="1524000" y="805546"/>
            <a:ext cx="9144000" cy="5246907"/>
          </a:xfrm>
        </p:spPr>
        <p:txBody>
          <a:bodyPr anchor="ctr">
            <a:noAutofit/>
          </a:bodyPr>
          <a:lstStyle/>
          <a:p>
            <a:pPr algn="l"/>
            <a:r>
              <a:rPr lang="en-US" sz="2400" dirty="0">
                <a:latin typeface="Arial" panose="020B0604020202020204" pitchFamily="34" charset="0"/>
                <a:cs typeface="Arial" panose="020B0604020202020204" pitchFamily="34" charset="0"/>
              </a:rPr>
              <a:t>Welcome to the Experiment!</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You will use your knowledge and experience of your native language, Mandarin Chinese, to make certain decisions.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There are 4 tones in Mandarin: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Tone 1</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yōu</a:t>
            </a:r>
            <a:r>
              <a:rPr lang="en-US" sz="2000" dirty="0">
                <a:latin typeface="Arial" panose="020B0604020202020204" pitchFamily="34" charset="0"/>
                <a:cs typeface="Arial" panose="020B0604020202020204" pitchFamily="34" charset="0"/>
              </a:rPr>
              <a:t>	Tone 2</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yóu</a:t>
            </a:r>
            <a:r>
              <a:rPr lang="en-US" sz="2000" dirty="0">
                <a:latin typeface="Arial" panose="020B0604020202020204" pitchFamily="34" charset="0"/>
                <a:cs typeface="Arial" panose="020B0604020202020204" pitchFamily="34" charset="0"/>
              </a:rPr>
              <a:t>	Tone 3</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yǒu</a:t>
            </a:r>
            <a:r>
              <a:rPr lang="en-US" sz="2000" dirty="0">
                <a:latin typeface="Arial" panose="020B0604020202020204" pitchFamily="34" charset="0"/>
                <a:cs typeface="Arial" panose="020B0604020202020204" pitchFamily="34" charset="0"/>
              </a:rPr>
              <a:t>	Tone 4</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yòu</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优</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游</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友</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右</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There are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4</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trials, each trial corresponds to a tone.</a:t>
            </a:r>
            <a:r>
              <a:rPr lang="en-US" sz="2000" dirty="0">
                <a:latin typeface="Arial" panose="020B0604020202020204" pitchFamily="34" charset="0"/>
                <a:cs typeface="Arial" panose="020B0604020202020204" pitchFamily="34" charset="0"/>
              </a:rPr>
              <a:t> On each trial, you need to listen to several sounds belonging to the same tone, and sort and rate them based on: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1) whether a sound is representative of the tone category you have in mind</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(e.g., does it sound like Tone 1?)</a:t>
            </a:r>
            <a:r>
              <a:rPr lang="en-US" sz="2000" dirty="0">
                <a:latin typeface="Arial" panose="020B0604020202020204" pitchFamily="34" charset="0"/>
                <a:cs typeface="Arial" panose="020B0604020202020204" pitchFamily="34" charset="0"/>
              </a:rPr>
              <a:t>;</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2) whether you find the sounds similar or dissimilar to each other.</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4121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Experiment is starting now</a:t>
            </a:r>
          </a:p>
        </p:txBody>
      </p:sp>
      <p:sp>
        <p:nvSpPr>
          <p:cNvPr id="3" name="Subtitle 2">
            <a:extLst>
              <a:ext uri="{FF2B5EF4-FFF2-40B4-BE49-F238E27FC236}">
                <a16:creationId xmlns:a16="http://schemas.microsoft.com/office/drawing/2014/main" id="{4AE597F0-9328-F248-9B74-5221D9BD30B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07563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a:xfrm>
            <a:off x="1524000" y="1950244"/>
            <a:ext cx="9144000" cy="2387600"/>
          </a:xfrm>
        </p:spPr>
        <p:txBody>
          <a:bodyPr anchor="ctr">
            <a:noAutofit/>
          </a:bodyPr>
          <a:lstStyle/>
          <a:p>
            <a:pPr algn="l"/>
            <a:r>
              <a:rPr lang="en-US" sz="2000" dirty="0">
                <a:latin typeface="Arial" panose="020B0604020202020204" pitchFamily="34" charset="0"/>
                <a:cs typeface="Arial" panose="020B0604020202020204" pitchFamily="34" charset="0"/>
              </a:rPr>
              <a:t>In the following slides, you will see </a:t>
            </a:r>
            <a:r>
              <a:rPr lang="en-US" altLang="zh-CN" sz="2000" dirty="0">
                <a:latin typeface="Arial" panose="020B0604020202020204" pitchFamily="34" charset="0"/>
                <a:cs typeface="Arial" panose="020B0604020202020204" pitchFamily="34" charset="0"/>
              </a:rPr>
              <a:t>20</a:t>
            </a:r>
            <a:r>
              <a:rPr lang="en-US" sz="2000" dirty="0">
                <a:latin typeface="Arial" panose="020B0604020202020204" pitchFamily="34" charset="0"/>
                <a:cs typeface="Arial" panose="020B0604020202020204" pitchFamily="34" charset="0"/>
              </a:rPr>
              <a:t> audio icons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on each trial</a:t>
            </a:r>
            <a:r>
              <a:rPr lang="en-US" sz="2000" dirty="0">
                <a:latin typeface="Arial" panose="020B0604020202020204" pitchFamily="34" charset="0"/>
                <a:cs typeface="Arial" panose="020B0604020202020204" pitchFamily="34" charset="0"/>
              </a:rPr>
              <a:t>. They are real samples of </a:t>
            </a:r>
            <a:r>
              <a:rPr lang="en-US" altLang="zh-CN" sz="2000" dirty="0">
                <a:latin typeface="Arial" panose="020B0604020202020204" pitchFamily="34" charset="0"/>
                <a:cs typeface="Arial" panose="020B0604020202020204" pitchFamily="34" charset="0"/>
              </a:rPr>
              <a:t>the same</a:t>
            </a:r>
            <a:r>
              <a:rPr lang="en-US" sz="2000" dirty="0">
                <a:latin typeface="Arial" panose="020B0604020202020204" pitchFamily="34" charset="0"/>
                <a:cs typeface="Arial" panose="020B0604020202020204" pitchFamily="34" charset="0"/>
              </a:rPr>
              <a:t> tone from native Mandarin speakers. Some may sound more canonical or typical and some may sound less.</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Click on each of the audios, listen to them, and sort them according to how representative/natural they sound to you in a tone category, along the </a:t>
            </a:r>
            <a:r>
              <a:rPr lang="en-US" sz="2000" b="1" dirty="0">
                <a:latin typeface="Arial" panose="020B0604020202020204" pitchFamily="34" charset="0"/>
                <a:cs typeface="Arial" panose="020B0604020202020204" pitchFamily="34" charset="0"/>
              </a:rPr>
              <a:t>horizontal</a:t>
            </a:r>
            <a:r>
              <a:rPr lang="en-US" sz="2000" dirty="0">
                <a:latin typeface="Arial" panose="020B0604020202020204" pitchFamily="34" charset="0"/>
                <a:cs typeface="Arial" panose="020B0604020202020204" pitchFamily="34" charset="0"/>
              </a:rPr>
              <a:t> scale left to right. The scale is </a:t>
            </a:r>
            <a:r>
              <a:rPr lang="en-US" sz="2000" u="sng" dirty="0">
                <a:latin typeface="Arial" panose="020B0604020202020204" pitchFamily="34" charset="0"/>
                <a:cs typeface="Arial" panose="020B0604020202020204" pitchFamily="34" charset="0"/>
              </a:rPr>
              <a:t>continuous</a:t>
            </a:r>
            <a:r>
              <a:rPr lang="en-US" sz="2000" dirty="0">
                <a:latin typeface="Arial" panose="020B0604020202020204" pitchFamily="34" charset="0"/>
                <a:cs typeface="Arial" panose="020B0604020202020204" pitchFamily="34" charset="0"/>
              </a:rPr>
              <a:t>. The closer to the left means the sound is less representative/natural, and the closer to the right means the sound is more representative/natural.</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Please know that the recording quality and personal differences do not matter here.</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altLang="zh-CN" sz="2000" dirty="0">
                <a:latin typeface="Arial" panose="020B0604020202020204" pitchFamily="34" charset="0"/>
                <a:cs typeface="Arial" panose="020B0604020202020204" pitchFamily="34" charset="0"/>
              </a:rPr>
              <a:t>Note that t</a:t>
            </a:r>
            <a:r>
              <a:rPr lang="en-US" sz="2000" dirty="0">
                <a:latin typeface="Arial" panose="020B0604020202020204" pitchFamily="34" charset="0"/>
                <a:cs typeface="Arial" panose="020B0604020202020204" pitchFamily="34" charset="0"/>
              </a:rPr>
              <a:t>he proximity of the icons represents how </a:t>
            </a:r>
            <a:r>
              <a:rPr lang="en-US" sz="2000" b="1" dirty="0">
                <a:latin typeface="Arial" panose="020B0604020202020204" pitchFamily="34" charset="0"/>
                <a:cs typeface="Arial" panose="020B0604020202020204" pitchFamily="34" charset="0"/>
              </a:rPr>
              <a:t>similar</a:t>
            </a:r>
            <a:r>
              <a:rPr lang="en-US" sz="2000" dirty="0">
                <a:latin typeface="Arial" panose="020B0604020202020204" pitchFamily="34" charset="0"/>
                <a:cs typeface="Arial" panose="020B0604020202020204" pitchFamily="34" charset="0"/>
              </a:rPr>
              <a:t> they are. The closer you place icons to each other, the more similar you think they sound. The farther apart </a:t>
            </a:r>
            <a:r>
              <a:rPr lang="en-US" altLang="zh-CN" sz="2000" dirty="0">
                <a:latin typeface="Arial" panose="020B0604020202020204" pitchFamily="34" charset="0"/>
                <a:cs typeface="Arial" panose="020B0604020202020204" pitchFamily="34" charset="0"/>
              </a:rPr>
              <a:t>you place these icons, the less similar you think they sound.</a:t>
            </a:r>
            <a:br>
              <a:rPr lang="en-US" altLang="zh-CN" sz="2000" dirty="0">
                <a:latin typeface="Arial" panose="020B0604020202020204" pitchFamily="34" charset="0"/>
                <a:cs typeface="Arial" panose="020B0604020202020204" pitchFamily="34" charset="0"/>
              </a:rPr>
            </a:br>
            <a:br>
              <a:rPr lang="en-US" altLang="zh-CN"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You can spend up to 20 minutes per trial. </a:t>
            </a:r>
            <a:r>
              <a:rPr lang="en-US" altLang="zh-CN" sz="2000" dirty="0">
                <a:latin typeface="Arial" panose="020B0604020202020204" pitchFamily="34" charset="0"/>
                <a:cs typeface="Arial" panose="020B0604020202020204" pitchFamily="34" charset="0"/>
              </a:rPr>
              <a:t>When you finish sorting, make sure to listen to your arrangement one more time – if you</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are satisfied, you can move on.</a:t>
            </a:r>
            <a:br>
              <a:rPr lang="en-US" altLang="zh-CN"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4" name="Subtitle 2">
            <a:extLst>
              <a:ext uri="{FF2B5EF4-FFF2-40B4-BE49-F238E27FC236}">
                <a16:creationId xmlns:a16="http://schemas.microsoft.com/office/drawing/2014/main" id="{8965D97A-0FB9-D709-7BD9-6DB38FBE25D5}"/>
              </a:ext>
            </a:extLst>
          </p:cNvPr>
          <p:cNvSpPr>
            <a:spLocks noGrp="1"/>
          </p:cNvSpPr>
          <p:nvPr>
            <p:ph type="subTitle" idx="1"/>
          </p:nvPr>
        </p:nvSpPr>
        <p:spPr>
          <a:xfrm>
            <a:off x="1387366" y="5462369"/>
            <a:ext cx="9144000" cy="1655762"/>
          </a:xfrm>
        </p:spPr>
        <p:txBody>
          <a:bodyPr anchor="ctr">
            <a:normAutofit/>
          </a:bodyPr>
          <a:lstStyle/>
          <a:p>
            <a:r>
              <a:rPr lang="en-US" dirty="0">
                <a:latin typeface="Arial" panose="020B0604020202020204" pitchFamily="34" charset="0"/>
                <a:cs typeface="Arial" panose="020B0604020202020204" pitchFamily="34" charset="0"/>
              </a:rPr>
              <a:t>Continue button</a:t>
            </a:r>
          </a:p>
        </p:txBody>
      </p:sp>
    </p:spTree>
    <p:extLst>
      <p:ext uri="{BB962C8B-B14F-4D97-AF65-F5344CB8AC3E}">
        <p14:creationId xmlns:p14="http://schemas.microsoft.com/office/powerpoint/2010/main" val="149691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806ED2C-3672-81C9-41C0-B1B21495CD3F}"/>
              </a:ext>
            </a:extLst>
          </p:cNvPr>
          <p:cNvSpPr txBox="1"/>
          <p:nvPr/>
        </p:nvSpPr>
        <p:spPr>
          <a:xfrm>
            <a:off x="8310176" y="755626"/>
            <a:ext cx="3460830" cy="2698322"/>
          </a:xfrm>
          <a:prstGeom prst="rect">
            <a:avLst/>
          </a:prstGeom>
          <a:noFill/>
          <a:ln w="38100">
            <a:solidFill>
              <a:schemeClr val="tx1"/>
            </a:solidFill>
          </a:ln>
        </p:spPr>
        <p:txBody>
          <a:bodyPr wrap="square" rtlCol="0">
            <a:spAutoFit/>
          </a:bodyPr>
          <a:lstStyle/>
          <a:p>
            <a:endParaRPr lang="en-US" dirty="0"/>
          </a:p>
        </p:txBody>
      </p:sp>
      <p:sp>
        <p:nvSpPr>
          <p:cNvPr id="2" name="Title 1">
            <a:extLst>
              <a:ext uri="{FF2B5EF4-FFF2-40B4-BE49-F238E27FC236}">
                <a16:creationId xmlns:a16="http://schemas.microsoft.com/office/drawing/2014/main" id="{FAD1615B-329B-4E18-8C41-225D0E7682B6}"/>
              </a:ext>
            </a:extLst>
          </p:cNvPr>
          <p:cNvSpPr>
            <a:spLocks noGrp="1"/>
          </p:cNvSpPr>
          <p:nvPr>
            <p:ph type="title"/>
          </p:nvPr>
        </p:nvSpPr>
        <p:spPr>
          <a:xfrm>
            <a:off x="4103061" y="1870248"/>
            <a:ext cx="3985878" cy="1325563"/>
          </a:xfrm>
        </p:spPr>
        <p:txBody>
          <a:bodyPr/>
          <a:lstStyle/>
          <a:p>
            <a:pPr algn="ctr"/>
            <a:r>
              <a:rPr lang="en-US" dirty="0">
                <a:latin typeface="Arial" panose="020B0604020202020204" pitchFamily="34" charset="0"/>
                <a:cs typeface="Arial" panose="020B0604020202020204" pitchFamily="34" charset="0"/>
              </a:rPr>
              <a:t>Practice trial</a:t>
            </a:r>
          </a:p>
        </p:txBody>
      </p:sp>
      <p:cxnSp>
        <p:nvCxnSpPr>
          <p:cNvPr id="11" name="Straight Connector 10">
            <a:extLst>
              <a:ext uri="{FF2B5EF4-FFF2-40B4-BE49-F238E27FC236}">
                <a16:creationId xmlns:a16="http://schemas.microsoft.com/office/drawing/2014/main" id="{18A5A776-A452-40AF-BC64-81CDECD15160}"/>
              </a:ext>
            </a:extLst>
          </p:cNvPr>
          <p:cNvCxnSpPr/>
          <p:nvPr/>
        </p:nvCxnSpPr>
        <p:spPr>
          <a:xfrm>
            <a:off x="1980069" y="5386405"/>
            <a:ext cx="800740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48CC96C-102F-43E7-95A7-B45B6C36073B}"/>
              </a:ext>
            </a:extLst>
          </p:cNvPr>
          <p:cNvSpPr txBox="1"/>
          <p:nvPr/>
        </p:nvSpPr>
        <p:spPr>
          <a:xfrm>
            <a:off x="7473560" y="5542600"/>
            <a:ext cx="395171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Most natural/representative</a:t>
            </a:r>
          </a:p>
        </p:txBody>
      </p:sp>
      <p:sp>
        <p:nvSpPr>
          <p:cNvPr id="32" name="TextBox 31">
            <a:extLst>
              <a:ext uri="{FF2B5EF4-FFF2-40B4-BE49-F238E27FC236}">
                <a16:creationId xmlns:a16="http://schemas.microsoft.com/office/drawing/2014/main" id="{733D0202-2788-4749-9834-832CDF65F239}"/>
              </a:ext>
            </a:extLst>
          </p:cNvPr>
          <p:cNvSpPr txBox="1"/>
          <p:nvPr/>
        </p:nvSpPr>
        <p:spPr>
          <a:xfrm>
            <a:off x="724590" y="5542600"/>
            <a:ext cx="416163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Least natural/representative</a:t>
            </a:r>
          </a:p>
        </p:txBody>
      </p:sp>
      <p:sp>
        <p:nvSpPr>
          <p:cNvPr id="33" name="Subtitle 2">
            <a:extLst>
              <a:ext uri="{FF2B5EF4-FFF2-40B4-BE49-F238E27FC236}">
                <a16:creationId xmlns:a16="http://schemas.microsoft.com/office/drawing/2014/main" id="{DEEB84F8-6279-0A3E-F074-C2E1CCC87E6B}"/>
              </a:ext>
            </a:extLst>
          </p:cNvPr>
          <p:cNvSpPr txBox="1">
            <a:spLocks/>
          </p:cNvSpPr>
          <p:nvPr/>
        </p:nvSpPr>
        <p:spPr>
          <a:xfrm>
            <a:off x="1411773" y="319584"/>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
        <p:nvSpPr>
          <p:cNvPr id="4" name="TextBox 3">
            <a:extLst>
              <a:ext uri="{FF2B5EF4-FFF2-40B4-BE49-F238E27FC236}">
                <a16:creationId xmlns:a16="http://schemas.microsoft.com/office/drawing/2014/main" id="{F847DD37-18ED-5A9D-BC5C-5DBCFAE3C254}"/>
              </a:ext>
            </a:extLst>
          </p:cNvPr>
          <p:cNvSpPr txBox="1"/>
          <p:nvPr/>
        </p:nvSpPr>
        <p:spPr>
          <a:xfrm>
            <a:off x="416689" y="755626"/>
            <a:ext cx="3460830" cy="2698322"/>
          </a:xfrm>
          <a:prstGeom prst="rect">
            <a:avLst/>
          </a:prstGeom>
          <a:noFill/>
          <a:ln w="38100">
            <a:solidFill>
              <a:schemeClr val="tx1"/>
            </a:solidFill>
          </a:ln>
        </p:spPr>
        <p:txBody>
          <a:bodyPr wrap="square" rtlCol="0">
            <a:spAutoFit/>
          </a:bodyPr>
          <a:lstStyle/>
          <a:p>
            <a:endParaRPr lang="en-US" dirty="0"/>
          </a:p>
        </p:txBody>
      </p:sp>
      <p:sp>
        <p:nvSpPr>
          <p:cNvPr id="6" name="Content Placeholder 5">
            <a:extLst>
              <a:ext uri="{FF2B5EF4-FFF2-40B4-BE49-F238E27FC236}">
                <a16:creationId xmlns:a16="http://schemas.microsoft.com/office/drawing/2014/main" id="{2F2A2516-8EF8-2FEA-9A15-610D4E0B8C4A}"/>
              </a:ext>
            </a:extLst>
          </p:cNvPr>
          <p:cNvSpPr>
            <a:spLocks noGrp="1"/>
          </p:cNvSpPr>
          <p:nvPr>
            <p:ph idx="1"/>
          </p:nvPr>
        </p:nvSpPr>
        <p:spPr>
          <a:xfrm>
            <a:off x="416689" y="755626"/>
            <a:ext cx="3460830" cy="2698321"/>
          </a:xfrm>
        </p:spPr>
        <p:txBody>
          <a:bodyPr anchor="ctr">
            <a:normAutofit fontScale="55000" lnSpcReduction="20000"/>
          </a:bodyPr>
          <a:lstStyle/>
          <a:p>
            <a:pPr marL="0" indent="0" algn="ctr">
              <a:buNone/>
            </a:pPr>
            <a:r>
              <a:rPr lang="en-US" dirty="0">
                <a:latin typeface="Arial" panose="020B0604020202020204" pitchFamily="34" charset="0"/>
                <a:cs typeface="Arial" panose="020B0604020202020204" pitchFamily="34" charset="0"/>
              </a:rPr>
              <a:t>Tips:</a:t>
            </a:r>
          </a:p>
          <a:p>
            <a:r>
              <a:rPr lang="en-US" dirty="0">
                <a:latin typeface="Arial" panose="020B0604020202020204" pitchFamily="34" charset="0"/>
                <a:cs typeface="Arial" panose="020B0604020202020204" pitchFamily="34" charset="0"/>
              </a:rPr>
              <a:t>Click on </a:t>
            </a:r>
            <a:r>
              <a:rPr lang="en-US" altLang="zh-CN" dirty="0">
                <a:latin typeface="Arial" panose="020B0604020202020204" pitchFamily="34" charset="0"/>
                <a:cs typeface="Arial" panose="020B0604020202020204" pitchFamily="34" charset="0"/>
              </a:rPr>
              <a:t>the audio, listen to it, and drag it from the box and s</a:t>
            </a:r>
            <a:r>
              <a:rPr lang="en-US" dirty="0">
                <a:latin typeface="Arial" panose="020B0604020202020204" pitchFamily="34" charset="0"/>
                <a:cs typeface="Arial" panose="020B0604020202020204" pitchFamily="34" charset="0"/>
              </a:rPr>
              <a:t>ort along the horizontal scale left to right</a:t>
            </a:r>
          </a:p>
          <a:p>
            <a:r>
              <a:rPr lang="en-US" dirty="0">
                <a:latin typeface="Arial" panose="020B0604020202020204" pitchFamily="34" charset="0"/>
                <a:cs typeface="Arial" panose="020B0604020202020204" pitchFamily="34" charset="0"/>
              </a:rPr>
              <a:t>The vertical dimension does not matter for naturalness</a:t>
            </a:r>
          </a:p>
          <a:p>
            <a:r>
              <a:rPr lang="en-US" dirty="0">
                <a:latin typeface="Arial" panose="020B0604020202020204" pitchFamily="34" charset="0"/>
                <a:cs typeface="Arial" panose="020B0604020202020204" pitchFamily="34" charset="0"/>
              </a:rPr>
              <a:t>Colors are irrelevant to the tones</a:t>
            </a:r>
          </a:p>
          <a:p>
            <a:r>
              <a:rPr lang="en-US" dirty="0">
                <a:latin typeface="Arial" panose="020B0604020202020204" pitchFamily="34" charset="0"/>
                <a:cs typeface="Arial" panose="020B0604020202020204" pitchFamily="34" charset="0"/>
              </a:rPr>
              <a:t>Only focus on the sound</a:t>
            </a:r>
          </a:p>
          <a:p>
            <a:r>
              <a:rPr lang="en-US" dirty="0">
                <a:latin typeface="Arial" panose="020B0604020202020204" pitchFamily="34" charset="0"/>
                <a:cs typeface="Arial" panose="020B0604020202020204" pitchFamily="34" charset="0"/>
              </a:rPr>
              <a:t>Overlapping icons are okay</a:t>
            </a:r>
          </a:p>
          <a:p>
            <a:r>
              <a:rPr lang="en-US" dirty="0">
                <a:latin typeface="Arial" panose="020B0604020202020204" pitchFamily="34" charset="0"/>
                <a:cs typeface="Arial" panose="020B0604020202020204" pitchFamily="34" charset="0"/>
              </a:rPr>
              <a:t>You are encouraged to use the entire space</a:t>
            </a:r>
          </a:p>
        </p:txBody>
      </p:sp>
      <p:pic>
        <p:nvPicPr>
          <p:cNvPr id="7" name="sindhi6">
            <a:hlinkClick r:id="" action="ppaction://media"/>
            <a:extLst>
              <a:ext uri="{FF2B5EF4-FFF2-40B4-BE49-F238E27FC236}">
                <a16:creationId xmlns:a16="http://schemas.microsoft.com/office/drawing/2014/main" id="{14DF6DFD-C5C1-284D-3FF8-38643F7A9AB3}"/>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rgbClr val="FF9900">
                <a:tint val="45000"/>
                <a:satMod val="400000"/>
              </a:srgbClr>
            </a:duotone>
          </a:blip>
          <a:stretch>
            <a:fillRect/>
          </a:stretch>
        </p:blipFill>
        <p:spPr>
          <a:xfrm>
            <a:off x="2534797" y="4789254"/>
            <a:ext cx="468313" cy="468312"/>
          </a:xfrm>
          <a:prstGeom prst="rect">
            <a:avLst/>
          </a:prstGeom>
        </p:spPr>
      </p:pic>
      <p:pic>
        <p:nvPicPr>
          <p:cNvPr id="8" name="sindhi7">
            <a:hlinkClick r:id="" action="ppaction://media"/>
            <a:extLst>
              <a:ext uri="{FF2B5EF4-FFF2-40B4-BE49-F238E27FC236}">
                <a16:creationId xmlns:a16="http://schemas.microsoft.com/office/drawing/2014/main" id="{2C7E445C-0BD0-A471-241A-A869CE8638FE}"/>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CC3399">
                <a:tint val="45000"/>
                <a:satMod val="400000"/>
              </a:srgbClr>
            </a:duotone>
          </a:blip>
          <a:stretch>
            <a:fillRect/>
          </a:stretch>
        </p:blipFill>
        <p:spPr>
          <a:xfrm>
            <a:off x="2249438" y="4195310"/>
            <a:ext cx="468312" cy="468312"/>
          </a:xfrm>
          <a:prstGeom prst="rect">
            <a:avLst/>
          </a:prstGeom>
        </p:spPr>
      </p:pic>
      <p:pic>
        <p:nvPicPr>
          <p:cNvPr id="9" name="sindhi8">
            <a:hlinkClick r:id="" action="ppaction://media"/>
            <a:extLst>
              <a:ext uri="{FF2B5EF4-FFF2-40B4-BE49-F238E27FC236}">
                <a16:creationId xmlns:a16="http://schemas.microsoft.com/office/drawing/2014/main" id="{7F7627E9-97B6-EF85-13AD-3ED8D6DA3D7C}"/>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rgbClr val="CCFFFF">
                <a:tint val="45000"/>
                <a:satMod val="400000"/>
              </a:srgbClr>
            </a:duotone>
          </a:blip>
          <a:stretch>
            <a:fillRect/>
          </a:stretch>
        </p:blipFill>
        <p:spPr>
          <a:xfrm>
            <a:off x="3073017" y="4320942"/>
            <a:ext cx="468312" cy="468312"/>
          </a:xfrm>
          <a:prstGeom prst="rect">
            <a:avLst/>
          </a:prstGeom>
        </p:spPr>
      </p:pic>
      <p:pic>
        <p:nvPicPr>
          <p:cNvPr id="10" name="sindhi9">
            <a:hlinkClick r:id="" action="ppaction://media"/>
            <a:extLst>
              <a:ext uri="{FF2B5EF4-FFF2-40B4-BE49-F238E27FC236}">
                <a16:creationId xmlns:a16="http://schemas.microsoft.com/office/drawing/2014/main" id="{E4C8D41C-6F26-F1A8-9635-A21F6A044C14}"/>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rgbClr val="D9C3A5">
                <a:tint val="50000"/>
                <a:satMod val="180000"/>
              </a:srgbClr>
            </a:duotone>
          </a:blip>
          <a:stretch>
            <a:fillRect/>
          </a:stretch>
        </p:blipFill>
        <p:spPr>
          <a:xfrm>
            <a:off x="3648702" y="3843860"/>
            <a:ext cx="468312" cy="468312"/>
          </a:xfrm>
          <a:prstGeom prst="rect">
            <a:avLst/>
          </a:prstGeom>
        </p:spPr>
      </p:pic>
      <p:pic>
        <p:nvPicPr>
          <p:cNvPr id="34" name="sindhi10">
            <a:hlinkClick r:id="" action="ppaction://media"/>
            <a:extLst>
              <a:ext uri="{FF2B5EF4-FFF2-40B4-BE49-F238E27FC236}">
                <a16:creationId xmlns:a16="http://schemas.microsoft.com/office/drawing/2014/main" id="{B97C4DE8-CA99-4648-5C18-2A645E947584}"/>
              </a:ext>
            </a:extLst>
          </p:cNvPr>
          <p:cNvPicPr>
            <a:picLocks noChangeAspect="1"/>
          </p:cNvPicPr>
          <p:nvPr>
            <a:audioFile r:link="rId10"/>
            <p:extLst>
              <p:ext uri="{DAA4B4D4-6D71-4841-9C94-3DE7FCFB9230}">
                <p14:media xmlns:p14="http://schemas.microsoft.com/office/powerpoint/2010/main" r:embed="rId9"/>
              </p:ext>
            </p:extLst>
          </p:nvPr>
        </p:nvPicPr>
        <p:blipFill>
          <a:blip r:embed="rId22">
            <a:biLevel thresh="75000"/>
          </a:blip>
          <a:stretch>
            <a:fillRect/>
          </a:stretch>
        </p:blipFill>
        <p:spPr>
          <a:xfrm>
            <a:off x="5743223" y="3741655"/>
            <a:ext cx="468312" cy="468312"/>
          </a:xfrm>
          <a:prstGeom prst="rect">
            <a:avLst/>
          </a:prstGeom>
        </p:spPr>
      </p:pic>
      <p:pic>
        <p:nvPicPr>
          <p:cNvPr id="35" name="sindhi11">
            <a:hlinkClick r:id="" action="ppaction://media"/>
            <a:extLst>
              <a:ext uri="{FF2B5EF4-FFF2-40B4-BE49-F238E27FC236}">
                <a16:creationId xmlns:a16="http://schemas.microsoft.com/office/drawing/2014/main" id="{4DE174B9-1646-3306-D810-FD9B76C0EBF6}"/>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chemeClr val="tx2">
                <a:tint val="45000"/>
                <a:satMod val="400000"/>
              </a:schemeClr>
            </a:duotone>
          </a:blip>
          <a:stretch>
            <a:fillRect/>
          </a:stretch>
        </p:blipFill>
        <p:spPr>
          <a:xfrm>
            <a:off x="4207957" y="4828200"/>
            <a:ext cx="468312" cy="468312"/>
          </a:xfrm>
          <a:prstGeom prst="rect">
            <a:avLst/>
          </a:prstGeom>
        </p:spPr>
      </p:pic>
      <p:pic>
        <p:nvPicPr>
          <p:cNvPr id="36" name="sindhi12">
            <a:hlinkClick r:id="" action="ppaction://media"/>
            <a:extLst>
              <a:ext uri="{FF2B5EF4-FFF2-40B4-BE49-F238E27FC236}">
                <a16:creationId xmlns:a16="http://schemas.microsoft.com/office/drawing/2014/main" id="{BB08A733-5FAB-6BB5-3481-90D77C220F62}"/>
              </a:ext>
            </a:extLst>
          </p:cNvPr>
          <p:cNvPicPr>
            <a:picLocks noChangeAspect="1"/>
          </p:cNvPicPr>
          <p:nvPr>
            <a:audioFile r:link="rId14"/>
            <p:extLst>
              <p:ext uri="{DAA4B4D4-6D71-4841-9C94-3DE7FCFB9230}">
                <p14:media xmlns:p14="http://schemas.microsoft.com/office/powerpoint/2010/main" r:embed="rId13"/>
              </p:ext>
            </p:extLst>
          </p:nvPr>
        </p:nvPicPr>
        <p:blipFill>
          <a:blip r:embed="rId22">
            <a:duotone>
              <a:prstClr val="black"/>
              <a:schemeClr val="accent6">
                <a:tint val="45000"/>
                <a:satMod val="400000"/>
              </a:schemeClr>
            </a:duotone>
          </a:blip>
          <a:stretch>
            <a:fillRect/>
          </a:stretch>
        </p:blipFill>
        <p:spPr>
          <a:xfrm>
            <a:off x="6632836" y="4721339"/>
            <a:ext cx="468312" cy="468312"/>
          </a:xfrm>
          <a:prstGeom prst="rect">
            <a:avLst/>
          </a:prstGeom>
        </p:spPr>
      </p:pic>
      <p:pic>
        <p:nvPicPr>
          <p:cNvPr id="37" name="sindhi13">
            <a:hlinkClick r:id="" action="ppaction://media"/>
            <a:extLst>
              <a:ext uri="{FF2B5EF4-FFF2-40B4-BE49-F238E27FC236}">
                <a16:creationId xmlns:a16="http://schemas.microsoft.com/office/drawing/2014/main" id="{A6CAEABC-E704-BCDC-840E-B9E6E379C65A}"/>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CC00">
                <a:tint val="45000"/>
                <a:satMod val="400000"/>
              </a:srgbClr>
            </a:duotone>
          </a:blip>
          <a:stretch>
            <a:fillRect/>
          </a:stretch>
        </p:blipFill>
        <p:spPr>
          <a:xfrm>
            <a:off x="4942507" y="3769834"/>
            <a:ext cx="468312" cy="468312"/>
          </a:xfrm>
          <a:prstGeom prst="rect">
            <a:avLst/>
          </a:prstGeom>
        </p:spPr>
      </p:pic>
      <p:pic>
        <p:nvPicPr>
          <p:cNvPr id="38" name="sindhi14">
            <a:hlinkClick r:id="" action="ppaction://media"/>
            <a:extLst>
              <a:ext uri="{FF2B5EF4-FFF2-40B4-BE49-F238E27FC236}">
                <a16:creationId xmlns:a16="http://schemas.microsoft.com/office/drawing/2014/main" id="{B9BB0247-6418-81CC-0D87-AD6FD9507A66}"/>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chemeClr val="accent5">
                <a:tint val="45000"/>
                <a:satMod val="400000"/>
              </a:schemeClr>
            </a:duotone>
          </a:blip>
          <a:stretch>
            <a:fillRect/>
          </a:stretch>
        </p:blipFill>
        <p:spPr>
          <a:xfrm>
            <a:off x="6747727" y="3877310"/>
            <a:ext cx="468312" cy="468312"/>
          </a:xfrm>
          <a:prstGeom prst="rect">
            <a:avLst/>
          </a:prstGeom>
        </p:spPr>
      </p:pic>
      <p:pic>
        <p:nvPicPr>
          <p:cNvPr id="39" name="sindhi6">
            <a:hlinkClick r:id="" action="ppaction://media"/>
            <a:extLst>
              <a:ext uri="{FF2B5EF4-FFF2-40B4-BE49-F238E27FC236}">
                <a16:creationId xmlns:a16="http://schemas.microsoft.com/office/drawing/2014/main" id="{ED1EA62E-58EB-EDB6-A949-4B2C5BFE21A1}"/>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chemeClr val="accent1">
                <a:tint val="45000"/>
                <a:satMod val="400000"/>
              </a:schemeClr>
            </a:duotone>
          </a:blip>
          <a:stretch>
            <a:fillRect/>
          </a:stretch>
        </p:blipFill>
        <p:spPr>
          <a:xfrm>
            <a:off x="4886228" y="4592209"/>
            <a:ext cx="468313" cy="468312"/>
          </a:xfrm>
          <a:prstGeom prst="rect">
            <a:avLst/>
          </a:prstGeom>
        </p:spPr>
      </p:pic>
      <p:pic>
        <p:nvPicPr>
          <p:cNvPr id="40" name="sindhi7">
            <a:hlinkClick r:id="" action="ppaction://media"/>
            <a:extLst>
              <a:ext uri="{FF2B5EF4-FFF2-40B4-BE49-F238E27FC236}">
                <a16:creationId xmlns:a16="http://schemas.microsoft.com/office/drawing/2014/main" id="{0672425D-27BA-9410-D139-5C988A6BCB23}"/>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6666FF">
                <a:tint val="45000"/>
                <a:satMod val="400000"/>
              </a:srgbClr>
            </a:duotone>
          </a:blip>
          <a:stretch>
            <a:fillRect/>
          </a:stretch>
        </p:blipFill>
        <p:spPr>
          <a:xfrm>
            <a:off x="3802786" y="4410549"/>
            <a:ext cx="468312" cy="468312"/>
          </a:xfrm>
          <a:prstGeom prst="rect">
            <a:avLst/>
          </a:prstGeom>
        </p:spPr>
      </p:pic>
      <p:pic>
        <p:nvPicPr>
          <p:cNvPr id="41" name="sindhi8">
            <a:hlinkClick r:id="" action="ppaction://media"/>
            <a:extLst>
              <a:ext uri="{FF2B5EF4-FFF2-40B4-BE49-F238E27FC236}">
                <a16:creationId xmlns:a16="http://schemas.microsoft.com/office/drawing/2014/main" id="{D1D89B5C-51AC-C07A-BCEA-CDB5AC0D50FB}"/>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chemeClr val="accent2">
                <a:tint val="45000"/>
                <a:satMod val="400000"/>
              </a:schemeClr>
            </a:duotone>
          </a:blip>
          <a:stretch>
            <a:fillRect/>
          </a:stretch>
        </p:blipFill>
        <p:spPr>
          <a:xfrm>
            <a:off x="5405745" y="4691773"/>
            <a:ext cx="468312" cy="468312"/>
          </a:xfrm>
          <a:prstGeom prst="rect">
            <a:avLst/>
          </a:prstGeom>
        </p:spPr>
      </p:pic>
      <p:pic>
        <p:nvPicPr>
          <p:cNvPr id="42" name="sindhi9">
            <a:hlinkClick r:id="" action="ppaction://media"/>
            <a:extLst>
              <a:ext uri="{FF2B5EF4-FFF2-40B4-BE49-F238E27FC236}">
                <a16:creationId xmlns:a16="http://schemas.microsoft.com/office/drawing/2014/main" id="{5B12D357-1EBE-52F7-50EA-17768A82B76E}"/>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chemeClr val="accent4">
                <a:tint val="45000"/>
                <a:satMod val="400000"/>
              </a:schemeClr>
            </a:duotone>
          </a:blip>
          <a:stretch>
            <a:fillRect/>
          </a:stretch>
        </p:blipFill>
        <p:spPr>
          <a:xfrm>
            <a:off x="6071795" y="4418919"/>
            <a:ext cx="468312" cy="468312"/>
          </a:xfrm>
          <a:prstGeom prst="rect">
            <a:avLst/>
          </a:prstGeom>
        </p:spPr>
      </p:pic>
      <p:pic>
        <p:nvPicPr>
          <p:cNvPr id="43" name="sindhi10">
            <a:hlinkClick r:id="" action="ppaction://media"/>
            <a:extLst>
              <a:ext uri="{FF2B5EF4-FFF2-40B4-BE49-F238E27FC236}">
                <a16:creationId xmlns:a16="http://schemas.microsoft.com/office/drawing/2014/main" id="{66F35DAE-501C-0C3A-B12D-ED17C8FA052D}"/>
              </a:ext>
            </a:extLst>
          </p:cNvPr>
          <p:cNvPicPr>
            <a:picLocks noChangeAspect="1"/>
          </p:cNvPicPr>
          <p:nvPr>
            <a:audioFile r:link="rId10"/>
            <p:extLst>
              <p:ext uri="{DAA4B4D4-6D71-4841-9C94-3DE7FCFB9230}">
                <p14:media xmlns:p14="http://schemas.microsoft.com/office/powerpoint/2010/main" r:embed="rId9"/>
              </p:ext>
            </p:extLst>
          </p:nvPr>
        </p:nvPicPr>
        <p:blipFill>
          <a:blip r:embed="rId22">
            <a:duotone>
              <a:prstClr val="black"/>
              <a:srgbClr val="0066CC">
                <a:tint val="45000"/>
                <a:satMod val="400000"/>
              </a:srgbClr>
            </a:duotone>
          </a:blip>
          <a:stretch>
            <a:fillRect/>
          </a:stretch>
        </p:blipFill>
        <p:spPr>
          <a:xfrm>
            <a:off x="7681368" y="3786043"/>
            <a:ext cx="468312" cy="468312"/>
          </a:xfrm>
          <a:prstGeom prst="rect">
            <a:avLst/>
          </a:prstGeom>
        </p:spPr>
      </p:pic>
      <p:pic>
        <p:nvPicPr>
          <p:cNvPr id="44" name="sindhi11">
            <a:hlinkClick r:id="" action="ppaction://media"/>
            <a:extLst>
              <a:ext uri="{FF2B5EF4-FFF2-40B4-BE49-F238E27FC236}">
                <a16:creationId xmlns:a16="http://schemas.microsoft.com/office/drawing/2014/main" id="{02061D75-E3E5-E201-AB46-87F6D5B5B20B}"/>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rgbClr val="CC0066">
                <a:tint val="45000"/>
                <a:satMod val="400000"/>
              </a:srgbClr>
            </a:duotone>
          </a:blip>
          <a:stretch>
            <a:fillRect/>
          </a:stretch>
        </p:blipFill>
        <p:spPr>
          <a:xfrm>
            <a:off x="7791369" y="4761899"/>
            <a:ext cx="468312" cy="468312"/>
          </a:xfrm>
          <a:prstGeom prst="rect">
            <a:avLst/>
          </a:prstGeom>
        </p:spPr>
      </p:pic>
      <p:pic>
        <p:nvPicPr>
          <p:cNvPr id="45" name="sindhi12">
            <a:hlinkClick r:id="" action="ppaction://media"/>
            <a:extLst>
              <a:ext uri="{FF2B5EF4-FFF2-40B4-BE49-F238E27FC236}">
                <a16:creationId xmlns:a16="http://schemas.microsoft.com/office/drawing/2014/main" id="{68188081-82A7-00DF-9EB7-9E414664347E}"/>
              </a:ext>
            </a:extLst>
          </p:cNvPr>
          <p:cNvPicPr>
            <a:picLocks noChangeAspect="1"/>
          </p:cNvPicPr>
          <p:nvPr>
            <a:audioFile r:link="rId14"/>
            <p:extLst>
              <p:ext uri="{DAA4B4D4-6D71-4841-9C94-3DE7FCFB9230}">
                <p14:media xmlns:p14="http://schemas.microsoft.com/office/powerpoint/2010/main" r:embed="rId13"/>
              </p:ext>
            </p:extLst>
          </p:nvPr>
        </p:nvPicPr>
        <p:blipFill>
          <a:blip r:embed="rId22"/>
          <a:stretch>
            <a:fillRect/>
          </a:stretch>
        </p:blipFill>
        <p:spPr>
          <a:xfrm>
            <a:off x="8539571" y="4815180"/>
            <a:ext cx="468312" cy="468312"/>
          </a:xfrm>
          <a:prstGeom prst="rect">
            <a:avLst/>
          </a:prstGeom>
        </p:spPr>
      </p:pic>
      <p:pic>
        <p:nvPicPr>
          <p:cNvPr id="46" name="sindhi13">
            <a:hlinkClick r:id="" action="ppaction://media"/>
            <a:extLst>
              <a:ext uri="{FF2B5EF4-FFF2-40B4-BE49-F238E27FC236}">
                <a16:creationId xmlns:a16="http://schemas.microsoft.com/office/drawing/2014/main" id="{F3549D76-E219-1A19-A8F9-950AFC0BD068}"/>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0099CC">
                <a:tint val="45000"/>
                <a:satMod val="400000"/>
              </a:srgbClr>
            </a:duotone>
          </a:blip>
          <a:stretch>
            <a:fillRect/>
          </a:stretch>
        </p:blipFill>
        <p:spPr>
          <a:xfrm>
            <a:off x="8445501" y="4130972"/>
            <a:ext cx="468312" cy="468312"/>
          </a:xfrm>
          <a:prstGeom prst="rect">
            <a:avLst/>
          </a:prstGeom>
        </p:spPr>
      </p:pic>
      <p:pic>
        <p:nvPicPr>
          <p:cNvPr id="47" name="sindhi14">
            <a:hlinkClick r:id="" action="ppaction://media"/>
            <a:extLst>
              <a:ext uri="{FF2B5EF4-FFF2-40B4-BE49-F238E27FC236}">
                <a16:creationId xmlns:a16="http://schemas.microsoft.com/office/drawing/2014/main" id="{696BE1DA-CFCD-0C6C-102B-A14491FB9F51}"/>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FF7C80">
                <a:tint val="45000"/>
                <a:satMod val="400000"/>
              </a:srgbClr>
            </a:duotone>
          </a:blip>
          <a:stretch>
            <a:fillRect/>
          </a:stretch>
        </p:blipFill>
        <p:spPr>
          <a:xfrm>
            <a:off x="9250908" y="4632481"/>
            <a:ext cx="468312" cy="468312"/>
          </a:xfrm>
          <a:prstGeom prst="rect">
            <a:avLst/>
          </a:prstGeom>
        </p:spPr>
      </p:pic>
      <p:pic>
        <p:nvPicPr>
          <p:cNvPr id="48" name="sindhi13">
            <a:hlinkClick r:id="" action="ppaction://media"/>
            <a:extLst>
              <a:ext uri="{FF2B5EF4-FFF2-40B4-BE49-F238E27FC236}">
                <a16:creationId xmlns:a16="http://schemas.microsoft.com/office/drawing/2014/main" id="{AD0E5537-A98D-BE85-4391-6F6575D307E7}"/>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3366">
                <a:tint val="45000"/>
                <a:satMod val="400000"/>
              </a:srgbClr>
            </a:duotone>
          </a:blip>
          <a:stretch>
            <a:fillRect/>
          </a:stretch>
        </p:blipFill>
        <p:spPr>
          <a:xfrm>
            <a:off x="7473560" y="4332452"/>
            <a:ext cx="468312" cy="468312"/>
          </a:xfrm>
          <a:prstGeom prst="rect">
            <a:avLst/>
          </a:prstGeom>
        </p:spPr>
      </p:pic>
      <p:pic>
        <p:nvPicPr>
          <p:cNvPr id="49" name="sindhi14">
            <a:hlinkClick r:id="" action="ppaction://media"/>
            <a:extLst>
              <a:ext uri="{FF2B5EF4-FFF2-40B4-BE49-F238E27FC236}">
                <a16:creationId xmlns:a16="http://schemas.microsoft.com/office/drawing/2014/main" id="{CD02E463-E761-61C2-5A5F-66203C07656E}"/>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CC6600">
                <a:tint val="45000"/>
                <a:satMod val="400000"/>
              </a:srgbClr>
            </a:duotone>
          </a:blip>
          <a:stretch>
            <a:fillRect/>
          </a:stretch>
        </p:blipFill>
        <p:spPr>
          <a:xfrm>
            <a:off x="9034304" y="3930071"/>
            <a:ext cx="468312" cy="468312"/>
          </a:xfrm>
          <a:prstGeom prst="rect">
            <a:avLst/>
          </a:prstGeom>
        </p:spPr>
      </p:pic>
      <p:cxnSp>
        <p:nvCxnSpPr>
          <p:cNvPr id="52" name="Straight Connector 51">
            <a:extLst>
              <a:ext uri="{FF2B5EF4-FFF2-40B4-BE49-F238E27FC236}">
                <a16:creationId xmlns:a16="http://schemas.microsoft.com/office/drawing/2014/main" id="{9CD783BA-3DE4-B2EA-8C52-607C40484DC6}"/>
              </a:ext>
            </a:extLst>
          </p:cNvPr>
          <p:cNvCxnSpPr/>
          <p:nvPr/>
        </p:nvCxnSpPr>
        <p:spPr>
          <a:xfrm>
            <a:off x="416689" y="1006997"/>
            <a:ext cx="346083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5" name="Rectangle 4">
            <a:extLst>
              <a:ext uri="{FF2B5EF4-FFF2-40B4-BE49-F238E27FC236}">
                <a16:creationId xmlns:a16="http://schemas.microsoft.com/office/drawing/2014/main" id="{D6561F3C-8854-18BF-5E41-F14B64226A28}"/>
              </a:ext>
            </a:extLst>
          </p:cNvPr>
          <p:cNvSpPr/>
          <p:nvPr/>
        </p:nvSpPr>
        <p:spPr>
          <a:xfrm>
            <a:off x="989780" y="190745"/>
            <a:ext cx="10164029" cy="646331"/>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Listen to the entire arrangement of sounds again,</a:t>
            </a:r>
          </a:p>
          <a:p>
            <a:pPr algn="ctr"/>
            <a:r>
              <a:rPr lang="en-US" dirty="0">
                <a:latin typeface="Arial" panose="020B0604020202020204" pitchFamily="34" charset="0"/>
                <a:cs typeface="Arial" panose="020B0604020202020204" pitchFamily="34" charset="0"/>
              </a:rPr>
              <a:t>Once you confirm your choices, hit the Continue button</a:t>
            </a:r>
          </a:p>
        </p:txBody>
      </p:sp>
      <p:sp>
        <p:nvSpPr>
          <p:cNvPr id="12" name="Content Placeholder 5">
            <a:extLst>
              <a:ext uri="{FF2B5EF4-FFF2-40B4-BE49-F238E27FC236}">
                <a16:creationId xmlns:a16="http://schemas.microsoft.com/office/drawing/2014/main" id="{09D9930A-3685-DFA5-3420-13A0C61E0A15}"/>
              </a:ext>
            </a:extLst>
          </p:cNvPr>
          <p:cNvSpPr txBox="1">
            <a:spLocks/>
          </p:cNvSpPr>
          <p:nvPr/>
        </p:nvSpPr>
        <p:spPr>
          <a:xfrm>
            <a:off x="8290933" y="758081"/>
            <a:ext cx="3460830" cy="2698321"/>
          </a:xfrm>
          <a:prstGeom prst="rect">
            <a:avLst/>
          </a:prstGeom>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Note: Write here about your reasonings or strategies.</a:t>
            </a:r>
          </a:p>
          <a:p>
            <a:r>
              <a:rPr lang="en-US" dirty="0">
                <a:latin typeface="Arial" panose="020B0604020202020204" pitchFamily="34" charset="0"/>
                <a:cs typeface="Arial" panose="020B0604020202020204" pitchFamily="34" charset="0"/>
              </a:rPr>
              <a:t>Tell us in detail how you sorted and rated these tokens. Describe your reasoning of the groupings you have made. For example, 'from left to right, the first group represents tones that sound ... because …’</a:t>
            </a:r>
          </a:p>
        </p:txBody>
      </p:sp>
    </p:spTree>
    <p:extLst>
      <p:ext uri="{BB962C8B-B14F-4D97-AF65-F5344CB8AC3E}">
        <p14:creationId xmlns:p14="http://schemas.microsoft.com/office/powerpoint/2010/main" val="66741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03"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464" fill="hold"/>
                                        <p:tgtEl>
                                          <p:spTgt spid="8"/>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510" fill="hold"/>
                                        <p:tgtEl>
                                          <p:spTgt spid="9"/>
                                        </p:tgtEl>
                                      </p:cBhvr>
                                    </p:cmd>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557" fill="hold"/>
                                        <p:tgtEl>
                                          <p:spTgt spid="10"/>
                                        </p:tgtEl>
                                      </p:cBhvr>
                                    </p:cmd>
                                  </p:childTnLst>
                                </p:cTn>
                              </p:par>
                            </p:childTnLst>
                          </p:cTn>
                        </p:par>
                      </p:childTnLst>
                    </p:cTn>
                  </p:par>
                  <p:par>
                    <p:cTn id="19" fill="hold">
                      <p:stCondLst>
                        <p:cond delay="indefinite"/>
                      </p:stCondLst>
                      <p:childTnLst>
                        <p:par>
                          <p:cTn id="20" fill="hold">
                            <p:stCondLst>
                              <p:cond delay="0"/>
                            </p:stCondLst>
                            <p:childTnLst>
                              <p:par>
                                <p:cTn id="21" presetID="1" presetClass="mediacall" presetSubtype="0" fill="hold" nodeType="clickEffect">
                                  <p:stCondLst>
                                    <p:cond delay="0"/>
                                  </p:stCondLst>
                                  <p:childTnLst>
                                    <p:cmd type="call" cmd="playFrom(0.0)">
                                      <p:cBhvr>
                                        <p:cTn id="22" dur="464" fill="hold"/>
                                        <p:tgtEl>
                                          <p:spTgt spid="34"/>
                                        </p:tgtEl>
                                      </p:cBhvr>
                                    </p:cmd>
                                  </p:childTnLst>
                                </p:cTn>
                              </p:par>
                            </p:childTnLst>
                          </p:cTn>
                        </p:par>
                      </p:childTnLst>
                    </p:cTn>
                  </p:par>
                  <p:par>
                    <p:cTn id="23" fill="hold">
                      <p:stCondLst>
                        <p:cond delay="indefinite"/>
                      </p:stCondLst>
                      <p:childTnLst>
                        <p:par>
                          <p:cTn id="24" fill="hold">
                            <p:stCondLst>
                              <p:cond delay="0"/>
                            </p:stCondLst>
                            <p:childTnLst>
                              <p:par>
                                <p:cTn id="25" presetID="1" presetClass="mediacall" presetSubtype="0" fill="hold" nodeType="clickEffect">
                                  <p:stCondLst>
                                    <p:cond delay="0"/>
                                  </p:stCondLst>
                                  <p:childTnLst>
                                    <p:cmd type="call" cmd="playFrom(0.0)">
                                      <p:cBhvr>
                                        <p:cTn id="26" dur="719" fill="hold"/>
                                        <p:tgtEl>
                                          <p:spTgt spid="35"/>
                                        </p:tgtEl>
                                      </p:cBhvr>
                                    </p:cmd>
                                  </p:childTnLst>
                                </p:cTn>
                              </p:par>
                            </p:childTnLst>
                          </p:cTn>
                        </p:par>
                      </p:childTnLst>
                    </p:cTn>
                  </p:par>
                  <p:par>
                    <p:cTn id="27" fill="hold">
                      <p:stCondLst>
                        <p:cond delay="indefinite"/>
                      </p:stCondLst>
                      <p:childTnLst>
                        <p:par>
                          <p:cTn id="28" fill="hold">
                            <p:stCondLst>
                              <p:cond delay="0"/>
                            </p:stCondLst>
                            <p:childTnLst>
                              <p:par>
                                <p:cTn id="29" presetID="1" presetClass="mediacall" presetSubtype="0" fill="hold" nodeType="clickEffect">
                                  <p:stCondLst>
                                    <p:cond delay="0"/>
                                  </p:stCondLst>
                                  <p:childTnLst>
                                    <p:cmd type="call" cmd="playFrom(0.0)">
                                      <p:cBhvr>
                                        <p:cTn id="30" dur="464" fill="hold"/>
                                        <p:tgtEl>
                                          <p:spTgt spid="36"/>
                                        </p:tgtEl>
                                      </p:cBhvr>
                                    </p:cmd>
                                  </p:childTnLst>
                                </p:cTn>
                              </p:par>
                            </p:childTnLst>
                          </p:cTn>
                        </p:par>
                      </p:childTnLst>
                    </p:cTn>
                  </p:par>
                  <p:par>
                    <p:cTn id="31" fill="hold">
                      <p:stCondLst>
                        <p:cond delay="indefinite"/>
                      </p:stCondLst>
                      <p:childTnLst>
                        <p:par>
                          <p:cTn id="32" fill="hold">
                            <p:stCondLst>
                              <p:cond delay="0"/>
                            </p:stCondLst>
                            <p:childTnLst>
                              <p:par>
                                <p:cTn id="33" presetID="1" presetClass="mediacall" presetSubtype="0" fill="hold" nodeType="clickEffect">
                                  <p:stCondLst>
                                    <p:cond delay="0"/>
                                  </p:stCondLst>
                                  <p:childTnLst>
                                    <p:cmd type="call" cmd="playFrom(0.0)">
                                      <p:cBhvr>
                                        <p:cTn id="34" dur="441" fill="hold"/>
                                        <p:tgtEl>
                                          <p:spTgt spid="37"/>
                                        </p:tgtEl>
                                      </p:cBhvr>
                                    </p:cmd>
                                  </p:childTnLst>
                                </p:cTn>
                              </p:par>
                            </p:childTnLst>
                          </p:cTn>
                        </p:par>
                      </p:childTnLst>
                    </p:cTn>
                  </p:par>
                  <p:par>
                    <p:cTn id="35" fill="hold">
                      <p:stCondLst>
                        <p:cond delay="indefinite"/>
                      </p:stCondLst>
                      <p:childTnLst>
                        <p:par>
                          <p:cTn id="36" fill="hold">
                            <p:stCondLst>
                              <p:cond delay="0"/>
                            </p:stCondLst>
                            <p:childTnLst>
                              <p:par>
                                <p:cTn id="37" presetID="1" presetClass="mediacall" presetSubtype="0" fill="hold" nodeType="clickEffect">
                                  <p:stCondLst>
                                    <p:cond delay="0"/>
                                  </p:stCondLst>
                                  <p:childTnLst>
                                    <p:cmd type="call" cmd="playFrom(0.0)">
                                      <p:cBhvr>
                                        <p:cTn id="38" dur="510" fill="hold"/>
                                        <p:tgtEl>
                                          <p:spTgt spid="38"/>
                                        </p:tgtEl>
                                      </p:cBhvr>
                                    </p:cmd>
                                  </p:childTnLst>
                                </p:cTn>
                              </p:par>
                            </p:childTnLst>
                          </p:cTn>
                        </p:par>
                      </p:childTnLst>
                    </p:cTn>
                  </p:par>
                  <p:par>
                    <p:cTn id="39" fill="hold">
                      <p:stCondLst>
                        <p:cond delay="indefinite"/>
                      </p:stCondLst>
                      <p:childTnLst>
                        <p:par>
                          <p:cTn id="40" fill="hold">
                            <p:stCondLst>
                              <p:cond delay="0"/>
                            </p:stCondLst>
                            <p:childTnLst>
                              <p:par>
                                <p:cTn id="41" presetID="1" presetClass="mediacall" presetSubtype="0" fill="hold" nodeType="clickEffect">
                                  <p:stCondLst>
                                    <p:cond delay="0"/>
                                  </p:stCondLst>
                                  <p:childTnLst>
                                    <p:cmd type="call" cmd="playFrom(0.0)">
                                      <p:cBhvr>
                                        <p:cTn id="42" dur="603" fill="hold"/>
                                        <p:tgtEl>
                                          <p:spTgt spid="39"/>
                                        </p:tgtEl>
                                      </p:cBhvr>
                                    </p:cmd>
                                  </p:childTnLst>
                                </p:cTn>
                              </p:par>
                            </p:childTnLst>
                          </p:cTn>
                        </p:par>
                      </p:childTnLst>
                    </p:cTn>
                  </p:par>
                  <p:par>
                    <p:cTn id="43" fill="hold">
                      <p:stCondLst>
                        <p:cond delay="indefinite"/>
                      </p:stCondLst>
                      <p:childTnLst>
                        <p:par>
                          <p:cTn id="44" fill="hold">
                            <p:stCondLst>
                              <p:cond delay="0"/>
                            </p:stCondLst>
                            <p:childTnLst>
                              <p:par>
                                <p:cTn id="45" presetID="1" presetClass="mediacall" presetSubtype="0" fill="hold" nodeType="clickEffect">
                                  <p:stCondLst>
                                    <p:cond delay="0"/>
                                  </p:stCondLst>
                                  <p:childTnLst>
                                    <p:cmd type="call" cmd="playFrom(0.0)">
                                      <p:cBhvr>
                                        <p:cTn id="46" dur="464" fill="hold"/>
                                        <p:tgtEl>
                                          <p:spTgt spid="40"/>
                                        </p:tgtEl>
                                      </p:cBhvr>
                                    </p:cmd>
                                  </p:childTnLst>
                                </p:cTn>
                              </p:par>
                            </p:childTnLst>
                          </p:cTn>
                        </p:par>
                      </p:childTnLst>
                    </p:cTn>
                  </p:par>
                  <p:par>
                    <p:cTn id="47" fill="hold">
                      <p:stCondLst>
                        <p:cond delay="indefinite"/>
                      </p:stCondLst>
                      <p:childTnLst>
                        <p:par>
                          <p:cTn id="48" fill="hold">
                            <p:stCondLst>
                              <p:cond delay="0"/>
                            </p:stCondLst>
                            <p:childTnLst>
                              <p:par>
                                <p:cTn id="49" presetID="1" presetClass="mediacall" presetSubtype="0" fill="hold" nodeType="clickEffect">
                                  <p:stCondLst>
                                    <p:cond delay="0"/>
                                  </p:stCondLst>
                                  <p:childTnLst>
                                    <p:cmd type="call" cmd="playFrom(0.0)">
                                      <p:cBhvr>
                                        <p:cTn id="50" dur="510" fill="hold"/>
                                        <p:tgtEl>
                                          <p:spTgt spid="41"/>
                                        </p:tgtEl>
                                      </p:cBhvr>
                                    </p:cmd>
                                  </p:childTnLst>
                                </p:cTn>
                              </p:par>
                            </p:childTnLst>
                          </p:cTn>
                        </p:par>
                      </p:childTnLst>
                    </p:cTn>
                  </p:par>
                  <p:par>
                    <p:cTn id="51" fill="hold">
                      <p:stCondLst>
                        <p:cond delay="indefinite"/>
                      </p:stCondLst>
                      <p:childTnLst>
                        <p:par>
                          <p:cTn id="52" fill="hold">
                            <p:stCondLst>
                              <p:cond delay="0"/>
                            </p:stCondLst>
                            <p:childTnLst>
                              <p:par>
                                <p:cTn id="53" presetID="1" presetClass="mediacall" presetSubtype="0" fill="hold" nodeType="clickEffect">
                                  <p:stCondLst>
                                    <p:cond delay="0"/>
                                  </p:stCondLst>
                                  <p:childTnLst>
                                    <p:cmd type="call" cmd="playFrom(0.0)">
                                      <p:cBhvr>
                                        <p:cTn id="54" dur="557" fill="hold"/>
                                        <p:tgtEl>
                                          <p:spTgt spid="42"/>
                                        </p:tgtEl>
                                      </p:cBhvr>
                                    </p:cmd>
                                  </p:childTnLst>
                                </p:cTn>
                              </p:par>
                            </p:childTnLst>
                          </p:cTn>
                        </p:par>
                      </p:childTnLst>
                    </p:cTn>
                  </p:par>
                  <p:par>
                    <p:cTn id="55" fill="hold">
                      <p:stCondLst>
                        <p:cond delay="indefinite"/>
                      </p:stCondLst>
                      <p:childTnLst>
                        <p:par>
                          <p:cTn id="56" fill="hold">
                            <p:stCondLst>
                              <p:cond delay="0"/>
                            </p:stCondLst>
                            <p:childTnLst>
                              <p:par>
                                <p:cTn id="57" presetID="1" presetClass="mediacall" presetSubtype="0" fill="hold" nodeType="clickEffect">
                                  <p:stCondLst>
                                    <p:cond delay="0"/>
                                  </p:stCondLst>
                                  <p:childTnLst>
                                    <p:cmd type="call" cmd="playFrom(0.0)">
                                      <p:cBhvr>
                                        <p:cTn id="58" dur="464" fill="hold"/>
                                        <p:tgtEl>
                                          <p:spTgt spid="43"/>
                                        </p:tgtEl>
                                      </p:cBhvr>
                                    </p:cmd>
                                  </p:childTnLst>
                                </p:cTn>
                              </p:par>
                            </p:childTnLst>
                          </p:cTn>
                        </p:par>
                      </p:childTnLst>
                    </p:cTn>
                  </p:par>
                  <p:par>
                    <p:cTn id="59" fill="hold">
                      <p:stCondLst>
                        <p:cond delay="indefinite"/>
                      </p:stCondLst>
                      <p:childTnLst>
                        <p:par>
                          <p:cTn id="60" fill="hold">
                            <p:stCondLst>
                              <p:cond delay="0"/>
                            </p:stCondLst>
                            <p:childTnLst>
                              <p:par>
                                <p:cTn id="61" presetID="1" presetClass="mediacall" presetSubtype="0" fill="hold" nodeType="clickEffect">
                                  <p:stCondLst>
                                    <p:cond delay="0"/>
                                  </p:stCondLst>
                                  <p:childTnLst>
                                    <p:cmd type="call" cmd="playFrom(0.0)">
                                      <p:cBhvr>
                                        <p:cTn id="62" dur="719" fill="hold"/>
                                        <p:tgtEl>
                                          <p:spTgt spid="44"/>
                                        </p:tgtEl>
                                      </p:cBhvr>
                                    </p:cmd>
                                  </p:childTnLst>
                                </p:cTn>
                              </p:par>
                            </p:childTnLst>
                          </p:cTn>
                        </p:par>
                      </p:childTnLst>
                    </p:cTn>
                  </p:par>
                  <p:par>
                    <p:cTn id="63" fill="hold">
                      <p:stCondLst>
                        <p:cond delay="indefinite"/>
                      </p:stCondLst>
                      <p:childTnLst>
                        <p:par>
                          <p:cTn id="64" fill="hold">
                            <p:stCondLst>
                              <p:cond delay="0"/>
                            </p:stCondLst>
                            <p:childTnLst>
                              <p:par>
                                <p:cTn id="65" presetID="1" presetClass="mediacall" presetSubtype="0" fill="hold" nodeType="clickEffect">
                                  <p:stCondLst>
                                    <p:cond delay="0"/>
                                  </p:stCondLst>
                                  <p:childTnLst>
                                    <p:cmd type="call" cmd="playFrom(0.0)">
                                      <p:cBhvr>
                                        <p:cTn id="66" dur="464" fill="hold"/>
                                        <p:tgtEl>
                                          <p:spTgt spid="45"/>
                                        </p:tgtEl>
                                      </p:cBhvr>
                                    </p:cmd>
                                  </p:childTnLst>
                                </p:cTn>
                              </p:par>
                            </p:childTnLst>
                          </p:cTn>
                        </p:par>
                      </p:childTnLst>
                    </p:cTn>
                  </p:par>
                  <p:par>
                    <p:cTn id="67" fill="hold">
                      <p:stCondLst>
                        <p:cond delay="indefinite"/>
                      </p:stCondLst>
                      <p:childTnLst>
                        <p:par>
                          <p:cTn id="68" fill="hold">
                            <p:stCondLst>
                              <p:cond delay="0"/>
                            </p:stCondLst>
                            <p:childTnLst>
                              <p:par>
                                <p:cTn id="69" presetID="1" presetClass="mediacall" presetSubtype="0" fill="hold" nodeType="clickEffect">
                                  <p:stCondLst>
                                    <p:cond delay="0"/>
                                  </p:stCondLst>
                                  <p:childTnLst>
                                    <p:cmd type="call" cmd="playFrom(0.0)">
                                      <p:cBhvr>
                                        <p:cTn id="70" dur="441" fill="hold"/>
                                        <p:tgtEl>
                                          <p:spTgt spid="46"/>
                                        </p:tgtEl>
                                      </p:cBhvr>
                                    </p:cmd>
                                  </p:childTnLst>
                                </p:cTn>
                              </p:par>
                            </p:childTnLst>
                          </p:cTn>
                        </p:par>
                      </p:childTnLst>
                    </p:cTn>
                  </p:par>
                  <p:par>
                    <p:cTn id="71" fill="hold">
                      <p:stCondLst>
                        <p:cond delay="indefinite"/>
                      </p:stCondLst>
                      <p:childTnLst>
                        <p:par>
                          <p:cTn id="72" fill="hold">
                            <p:stCondLst>
                              <p:cond delay="0"/>
                            </p:stCondLst>
                            <p:childTnLst>
                              <p:par>
                                <p:cTn id="73" presetID="1" presetClass="mediacall" presetSubtype="0" fill="hold" nodeType="clickEffect">
                                  <p:stCondLst>
                                    <p:cond delay="0"/>
                                  </p:stCondLst>
                                  <p:childTnLst>
                                    <p:cmd type="call" cmd="playFrom(0.0)">
                                      <p:cBhvr>
                                        <p:cTn id="74" dur="510" fill="hold"/>
                                        <p:tgtEl>
                                          <p:spTgt spid="47"/>
                                        </p:tgtEl>
                                      </p:cBhvr>
                                    </p:cmd>
                                  </p:childTnLst>
                                </p:cTn>
                              </p:par>
                            </p:childTnLst>
                          </p:cTn>
                        </p:par>
                      </p:childTnLst>
                    </p:cTn>
                  </p:par>
                  <p:par>
                    <p:cTn id="75" fill="hold">
                      <p:stCondLst>
                        <p:cond delay="indefinite"/>
                      </p:stCondLst>
                      <p:childTnLst>
                        <p:par>
                          <p:cTn id="76" fill="hold">
                            <p:stCondLst>
                              <p:cond delay="0"/>
                            </p:stCondLst>
                            <p:childTnLst>
                              <p:par>
                                <p:cTn id="77" presetID="1" presetClass="mediacall" presetSubtype="0" fill="hold" nodeType="clickEffect">
                                  <p:stCondLst>
                                    <p:cond delay="0"/>
                                  </p:stCondLst>
                                  <p:childTnLst>
                                    <p:cmd type="call" cmd="playFrom(0.0)">
                                      <p:cBhvr>
                                        <p:cTn id="78" dur="441" fill="hold"/>
                                        <p:tgtEl>
                                          <p:spTgt spid="48"/>
                                        </p:tgtEl>
                                      </p:cBhvr>
                                    </p:cmd>
                                  </p:childTnLst>
                                </p:cTn>
                              </p:par>
                            </p:childTnLst>
                          </p:cTn>
                        </p:par>
                      </p:childTnLst>
                    </p:cTn>
                  </p:par>
                  <p:par>
                    <p:cTn id="79" fill="hold">
                      <p:stCondLst>
                        <p:cond delay="indefinite"/>
                      </p:stCondLst>
                      <p:childTnLst>
                        <p:par>
                          <p:cTn id="80" fill="hold">
                            <p:stCondLst>
                              <p:cond delay="0"/>
                            </p:stCondLst>
                            <p:childTnLst>
                              <p:par>
                                <p:cTn id="81" presetID="1" presetClass="mediacall" presetSubtype="0" fill="hold" nodeType="clickEffect">
                                  <p:stCondLst>
                                    <p:cond delay="0"/>
                                  </p:stCondLst>
                                  <p:childTnLst>
                                    <p:cmd type="call" cmd="playFrom(0.0)">
                                      <p:cBhvr>
                                        <p:cTn id="82" dur="510" fill="hold"/>
                                        <p:tgtEl>
                                          <p:spTgt spid="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83" fill="hold" display="0">
                  <p:stCondLst>
                    <p:cond delay="indefinite"/>
                  </p:stCondLst>
                  <p:endCondLst>
                    <p:cond evt="onStopAudio" delay="0">
                      <p:tgtEl>
                        <p:sldTgt/>
                      </p:tgtEl>
                    </p:cond>
                  </p:endCondLst>
                </p:cTn>
                <p:tgtEl>
                  <p:spTgt spid="7"/>
                </p:tgtEl>
              </p:cMediaNode>
            </p:audio>
            <p:audio>
              <p:cMediaNode vol="80000">
                <p:cTn id="84" fill="hold" display="0">
                  <p:stCondLst>
                    <p:cond delay="indefinite"/>
                  </p:stCondLst>
                  <p:endCondLst>
                    <p:cond evt="onStopAudio" delay="0">
                      <p:tgtEl>
                        <p:sldTgt/>
                      </p:tgtEl>
                    </p:cond>
                  </p:endCondLst>
                </p:cTn>
                <p:tgtEl>
                  <p:spTgt spid="8"/>
                </p:tgtEl>
              </p:cMediaNode>
            </p:audio>
            <p:audio>
              <p:cMediaNode vol="80000">
                <p:cTn id="85" fill="hold" display="0">
                  <p:stCondLst>
                    <p:cond delay="indefinite"/>
                  </p:stCondLst>
                  <p:endCondLst>
                    <p:cond evt="onStopAudio" delay="0">
                      <p:tgtEl>
                        <p:sldTgt/>
                      </p:tgtEl>
                    </p:cond>
                  </p:endCondLst>
                </p:cTn>
                <p:tgtEl>
                  <p:spTgt spid="9"/>
                </p:tgtEl>
              </p:cMediaNode>
            </p:audio>
            <p:audio>
              <p:cMediaNode vol="80000">
                <p:cTn id="86" fill="hold" display="0">
                  <p:stCondLst>
                    <p:cond delay="indefinite"/>
                  </p:stCondLst>
                  <p:endCondLst>
                    <p:cond evt="onStopAudio" delay="0">
                      <p:tgtEl>
                        <p:sldTgt/>
                      </p:tgtEl>
                    </p:cond>
                  </p:endCondLst>
                </p:cTn>
                <p:tgtEl>
                  <p:spTgt spid="10"/>
                </p:tgtEl>
              </p:cMediaNode>
            </p:audio>
            <p:audio>
              <p:cMediaNode vol="80000">
                <p:cTn id="87" fill="hold" display="0">
                  <p:stCondLst>
                    <p:cond delay="indefinite"/>
                  </p:stCondLst>
                  <p:endCondLst>
                    <p:cond evt="onStopAudio" delay="0">
                      <p:tgtEl>
                        <p:sldTgt/>
                      </p:tgtEl>
                    </p:cond>
                  </p:endCondLst>
                </p:cTn>
                <p:tgtEl>
                  <p:spTgt spid="34"/>
                </p:tgtEl>
              </p:cMediaNode>
            </p:audio>
            <p:audio>
              <p:cMediaNode vol="80000">
                <p:cTn id="88" fill="hold" display="0">
                  <p:stCondLst>
                    <p:cond delay="indefinite"/>
                  </p:stCondLst>
                  <p:endCondLst>
                    <p:cond evt="onStopAudio" delay="0">
                      <p:tgtEl>
                        <p:sldTgt/>
                      </p:tgtEl>
                    </p:cond>
                  </p:endCondLst>
                </p:cTn>
                <p:tgtEl>
                  <p:spTgt spid="35"/>
                </p:tgtEl>
              </p:cMediaNode>
            </p:audio>
            <p:audio>
              <p:cMediaNode vol="80000">
                <p:cTn id="89" fill="hold" display="0">
                  <p:stCondLst>
                    <p:cond delay="indefinite"/>
                  </p:stCondLst>
                  <p:endCondLst>
                    <p:cond evt="onStopAudio" delay="0">
                      <p:tgtEl>
                        <p:sldTgt/>
                      </p:tgtEl>
                    </p:cond>
                  </p:endCondLst>
                </p:cTn>
                <p:tgtEl>
                  <p:spTgt spid="36"/>
                </p:tgtEl>
              </p:cMediaNode>
            </p:audio>
            <p:audio>
              <p:cMediaNode vol="80000">
                <p:cTn id="90" fill="hold" display="0">
                  <p:stCondLst>
                    <p:cond delay="indefinite"/>
                  </p:stCondLst>
                  <p:endCondLst>
                    <p:cond evt="onStopAudio" delay="0">
                      <p:tgtEl>
                        <p:sldTgt/>
                      </p:tgtEl>
                    </p:cond>
                  </p:endCondLst>
                </p:cTn>
                <p:tgtEl>
                  <p:spTgt spid="37"/>
                </p:tgtEl>
              </p:cMediaNode>
            </p:audio>
            <p:audio>
              <p:cMediaNode vol="80000">
                <p:cTn id="91" fill="hold" display="0">
                  <p:stCondLst>
                    <p:cond delay="indefinite"/>
                  </p:stCondLst>
                  <p:endCondLst>
                    <p:cond evt="onStopAudio" delay="0">
                      <p:tgtEl>
                        <p:sldTgt/>
                      </p:tgtEl>
                    </p:cond>
                  </p:endCondLst>
                </p:cTn>
                <p:tgtEl>
                  <p:spTgt spid="38"/>
                </p:tgtEl>
              </p:cMediaNode>
            </p:audio>
            <p:audio>
              <p:cMediaNode vol="80000">
                <p:cTn id="92" fill="hold" display="0">
                  <p:stCondLst>
                    <p:cond delay="indefinite"/>
                  </p:stCondLst>
                  <p:endCondLst>
                    <p:cond evt="onStopAudio" delay="0">
                      <p:tgtEl>
                        <p:sldTgt/>
                      </p:tgtEl>
                    </p:cond>
                  </p:endCondLst>
                </p:cTn>
                <p:tgtEl>
                  <p:spTgt spid="39"/>
                </p:tgtEl>
              </p:cMediaNode>
            </p:audio>
            <p:audio>
              <p:cMediaNode vol="80000">
                <p:cTn id="93" fill="hold" display="0">
                  <p:stCondLst>
                    <p:cond delay="indefinite"/>
                  </p:stCondLst>
                  <p:endCondLst>
                    <p:cond evt="onStopAudio" delay="0">
                      <p:tgtEl>
                        <p:sldTgt/>
                      </p:tgtEl>
                    </p:cond>
                  </p:endCondLst>
                </p:cTn>
                <p:tgtEl>
                  <p:spTgt spid="40"/>
                </p:tgtEl>
              </p:cMediaNode>
            </p:audio>
            <p:audio>
              <p:cMediaNode vol="80000">
                <p:cTn id="94" fill="hold" display="0">
                  <p:stCondLst>
                    <p:cond delay="indefinite"/>
                  </p:stCondLst>
                  <p:endCondLst>
                    <p:cond evt="onStopAudio" delay="0">
                      <p:tgtEl>
                        <p:sldTgt/>
                      </p:tgtEl>
                    </p:cond>
                  </p:endCondLst>
                </p:cTn>
                <p:tgtEl>
                  <p:spTgt spid="41"/>
                </p:tgtEl>
              </p:cMediaNode>
            </p:audio>
            <p:audio>
              <p:cMediaNode vol="80000">
                <p:cTn id="95" fill="hold" display="0">
                  <p:stCondLst>
                    <p:cond delay="indefinite"/>
                  </p:stCondLst>
                  <p:endCondLst>
                    <p:cond evt="onStopAudio" delay="0">
                      <p:tgtEl>
                        <p:sldTgt/>
                      </p:tgtEl>
                    </p:cond>
                  </p:endCondLst>
                </p:cTn>
                <p:tgtEl>
                  <p:spTgt spid="42"/>
                </p:tgtEl>
              </p:cMediaNode>
            </p:audio>
            <p:audio>
              <p:cMediaNode vol="80000">
                <p:cTn id="96" fill="hold" display="0">
                  <p:stCondLst>
                    <p:cond delay="indefinite"/>
                  </p:stCondLst>
                  <p:endCondLst>
                    <p:cond evt="onStopAudio" delay="0">
                      <p:tgtEl>
                        <p:sldTgt/>
                      </p:tgtEl>
                    </p:cond>
                  </p:endCondLst>
                </p:cTn>
                <p:tgtEl>
                  <p:spTgt spid="43"/>
                </p:tgtEl>
              </p:cMediaNode>
            </p:audio>
            <p:audio>
              <p:cMediaNode vol="80000">
                <p:cTn id="97" fill="hold" display="0">
                  <p:stCondLst>
                    <p:cond delay="indefinite"/>
                  </p:stCondLst>
                  <p:endCondLst>
                    <p:cond evt="onStopAudio" delay="0">
                      <p:tgtEl>
                        <p:sldTgt/>
                      </p:tgtEl>
                    </p:cond>
                  </p:endCondLst>
                </p:cTn>
                <p:tgtEl>
                  <p:spTgt spid="44"/>
                </p:tgtEl>
              </p:cMediaNode>
            </p:audio>
            <p:audio>
              <p:cMediaNode vol="80000">
                <p:cTn id="98" fill="hold" display="0">
                  <p:stCondLst>
                    <p:cond delay="indefinite"/>
                  </p:stCondLst>
                  <p:endCondLst>
                    <p:cond evt="onStopAudio" delay="0">
                      <p:tgtEl>
                        <p:sldTgt/>
                      </p:tgtEl>
                    </p:cond>
                  </p:endCondLst>
                </p:cTn>
                <p:tgtEl>
                  <p:spTgt spid="45"/>
                </p:tgtEl>
              </p:cMediaNode>
            </p:audio>
            <p:audio>
              <p:cMediaNode vol="80000">
                <p:cTn id="99" fill="hold" display="0">
                  <p:stCondLst>
                    <p:cond delay="indefinite"/>
                  </p:stCondLst>
                  <p:endCondLst>
                    <p:cond evt="onStopAudio" delay="0">
                      <p:tgtEl>
                        <p:sldTgt/>
                      </p:tgtEl>
                    </p:cond>
                  </p:endCondLst>
                </p:cTn>
                <p:tgtEl>
                  <p:spTgt spid="46"/>
                </p:tgtEl>
              </p:cMediaNode>
            </p:audio>
            <p:audio>
              <p:cMediaNode vol="80000">
                <p:cTn id="100" fill="hold" display="0">
                  <p:stCondLst>
                    <p:cond delay="indefinite"/>
                  </p:stCondLst>
                  <p:endCondLst>
                    <p:cond evt="onStopAudio" delay="0">
                      <p:tgtEl>
                        <p:sldTgt/>
                      </p:tgtEl>
                    </p:cond>
                  </p:endCondLst>
                </p:cTn>
                <p:tgtEl>
                  <p:spTgt spid="47"/>
                </p:tgtEl>
              </p:cMediaNode>
            </p:audio>
            <p:audio>
              <p:cMediaNode vol="80000">
                <p:cTn id="101" fill="hold" display="0">
                  <p:stCondLst>
                    <p:cond delay="indefinite"/>
                  </p:stCondLst>
                  <p:endCondLst>
                    <p:cond evt="onStopAudio" delay="0">
                      <p:tgtEl>
                        <p:sldTgt/>
                      </p:tgtEl>
                    </p:cond>
                  </p:endCondLst>
                </p:cTn>
                <p:tgtEl>
                  <p:spTgt spid="48"/>
                </p:tgtEl>
              </p:cMediaNode>
            </p:audio>
            <p:audio>
              <p:cMediaNode vol="80000">
                <p:cTn id="102" fill="hold" display="0">
                  <p:stCondLst>
                    <p:cond delay="indefinite"/>
                  </p:stCondLst>
                  <p:endCondLst>
                    <p:cond evt="onStopAudio" delay="0">
                      <p:tgtEl>
                        <p:sldTgt/>
                      </p:tgtEl>
                    </p:cond>
                  </p:endCondLst>
                </p:cTn>
                <p:tgtEl>
                  <p:spTgt spid="49"/>
                </p:tgtEl>
              </p:cMediaNode>
            </p:audio>
          </p:childTnLst>
        </p:cTn>
      </p:par>
    </p:tnLst>
  </p:timing>
  <p:extLst>
    <p:ext uri="{6950BFC3-D8DA-4A85-94F7-54DA5524770B}">
      <p188:commentRel xmlns:p188="http://schemas.microsoft.com/office/powerpoint/2018/8/main" r:id="rId21"/>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End of practice round</a:t>
            </a:r>
          </a:p>
        </p:txBody>
      </p:sp>
      <p:sp>
        <p:nvSpPr>
          <p:cNvPr id="6" name="Subtitle 2">
            <a:extLst>
              <a:ext uri="{FF2B5EF4-FFF2-40B4-BE49-F238E27FC236}">
                <a16:creationId xmlns:a16="http://schemas.microsoft.com/office/drawing/2014/main" id="{893A5A9D-BF94-6900-844A-EC9B8F571BCF}"/>
              </a:ext>
            </a:extLst>
          </p:cNvPr>
          <p:cNvSpPr txBox="1">
            <a:spLocks/>
          </p:cNvSpPr>
          <p:nvPr/>
        </p:nvSpPr>
        <p:spPr>
          <a:xfrm>
            <a:off x="1524000" y="3509963"/>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Tree>
    <p:extLst>
      <p:ext uri="{BB962C8B-B14F-4D97-AF65-F5344CB8AC3E}">
        <p14:creationId xmlns:p14="http://schemas.microsoft.com/office/powerpoint/2010/main" val="1087468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normAutofit/>
          </a:bodyPr>
          <a:lstStyle/>
          <a:p>
            <a:r>
              <a:rPr lang="en-US" sz="5400" dirty="0">
                <a:latin typeface="Arial" panose="020B0604020202020204" pitchFamily="34" charset="0"/>
                <a:cs typeface="Arial" panose="020B0604020202020204" pitchFamily="34" charset="0"/>
              </a:rPr>
              <a:t>Proceed to Experiment trials</a:t>
            </a:r>
          </a:p>
        </p:txBody>
      </p:sp>
      <p:sp>
        <p:nvSpPr>
          <p:cNvPr id="6" name="Subtitle 2">
            <a:extLst>
              <a:ext uri="{FF2B5EF4-FFF2-40B4-BE49-F238E27FC236}">
                <a16:creationId xmlns:a16="http://schemas.microsoft.com/office/drawing/2014/main" id="{D6BA6B4C-F32A-C438-F415-D5AA04DF0175}"/>
              </a:ext>
            </a:extLst>
          </p:cNvPr>
          <p:cNvSpPr txBox="1">
            <a:spLocks/>
          </p:cNvSpPr>
          <p:nvPr/>
        </p:nvSpPr>
        <p:spPr>
          <a:xfrm>
            <a:off x="1524000" y="3509963"/>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Tree>
    <p:extLst>
      <p:ext uri="{BB962C8B-B14F-4D97-AF65-F5344CB8AC3E}">
        <p14:creationId xmlns:p14="http://schemas.microsoft.com/office/powerpoint/2010/main" val="276986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806ED2C-3672-81C9-41C0-B1B21495CD3F}"/>
              </a:ext>
            </a:extLst>
          </p:cNvPr>
          <p:cNvSpPr txBox="1"/>
          <p:nvPr/>
        </p:nvSpPr>
        <p:spPr>
          <a:xfrm>
            <a:off x="8310176" y="755626"/>
            <a:ext cx="3460830" cy="2698322"/>
          </a:xfrm>
          <a:prstGeom prst="rect">
            <a:avLst/>
          </a:prstGeom>
          <a:noFill/>
          <a:ln w="38100">
            <a:solidFill>
              <a:schemeClr val="tx1"/>
            </a:solidFill>
          </a:ln>
        </p:spPr>
        <p:txBody>
          <a:bodyPr wrap="square" rtlCol="0">
            <a:spAutoFit/>
          </a:bodyPr>
          <a:lstStyle/>
          <a:p>
            <a:endParaRPr lang="en-US" dirty="0"/>
          </a:p>
        </p:txBody>
      </p:sp>
      <p:sp>
        <p:nvSpPr>
          <p:cNvPr id="2" name="Title 1">
            <a:extLst>
              <a:ext uri="{FF2B5EF4-FFF2-40B4-BE49-F238E27FC236}">
                <a16:creationId xmlns:a16="http://schemas.microsoft.com/office/drawing/2014/main" id="{FAD1615B-329B-4E18-8C41-225D0E7682B6}"/>
              </a:ext>
            </a:extLst>
          </p:cNvPr>
          <p:cNvSpPr>
            <a:spLocks noGrp="1"/>
          </p:cNvSpPr>
          <p:nvPr>
            <p:ph type="title"/>
          </p:nvPr>
        </p:nvSpPr>
        <p:spPr>
          <a:xfrm>
            <a:off x="4103061" y="1870248"/>
            <a:ext cx="3985878" cy="1325563"/>
          </a:xfrm>
        </p:spPr>
        <p:txBody>
          <a:bodyPr/>
          <a:lstStyle/>
          <a:p>
            <a:pPr algn="ctr"/>
            <a:r>
              <a:rPr lang="en-US" dirty="0">
                <a:latin typeface="Arial" panose="020B0604020202020204" pitchFamily="34" charset="0"/>
                <a:cs typeface="Arial" panose="020B0604020202020204" pitchFamily="34" charset="0"/>
              </a:rPr>
              <a:t>Tone 1</a:t>
            </a:r>
          </a:p>
        </p:txBody>
      </p:sp>
      <p:cxnSp>
        <p:nvCxnSpPr>
          <p:cNvPr id="11" name="Straight Connector 10">
            <a:extLst>
              <a:ext uri="{FF2B5EF4-FFF2-40B4-BE49-F238E27FC236}">
                <a16:creationId xmlns:a16="http://schemas.microsoft.com/office/drawing/2014/main" id="{18A5A776-A452-40AF-BC64-81CDECD15160}"/>
              </a:ext>
            </a:extLst>
          </p:cNvPr>
          <p:cNvCxnSpPr/>
          <p:nvPr/>
        </p:nvCxnSpPr>
        <p:spPr>
          <a:xfrm>
            <a:off x="1980069" y="5386405"/>
            <a:ext cx="800740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48CC96C-102F-43E7-95A7-B45B6C36073B}"/>
              </a:ext>
            </a:extLst>
          </p:cNvPr>
          <p:cNvSpPr txBox="1"/>
          <p:nvPr/>
        </p:nvSpPr>
        <p:spPr>
          <a:xfrm>
            <a:off x="7473560" y="5542600"/>
            <a:ext cx="395171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Most natural/representative</a:t>
            </a:r>
          </a:p>
        </p:txBody>
      </p:sp>
      <p:sp>
        <p:nvSpPr>
          <p:cNvPr id="32" name="TextBox 31">
            <a:extLst>
              <a:ext uri="{FF2B5EF4-FFF2-40B4-BE49-F238E27FC236}">
                <a16:creationId xmlns:a16="http://schemas.microsoft.com/office/drawing/2014/main" id="{733D0202-2788-4749-9834-832CDF65F239}"/>
              </a:ext>
            </a:extLst>
          </p:cNvPr>
          <p:cNvSpPr txBox="1"/>
          <p:nvPr/>
        </p:nvSpPr>
        <p:spPr>
          <a:xfrm>
            <a:off x="724590" y="5542600"/>
            <a:ext cx="416163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Least natural/representative</a:t>
            </a:r>
          </a:p>
        </p:txBody>
      </p:sp>
      <p:sp>
        <p:nvSpPr>
          <p:cNvPr id="33" name="Subtitle 2">
            <a:extLst>
              <a:ext uri="{FF2B5EF4-FFF2-40B4-BE49-F238E27FC236}">
                <a16:creationId xmlns:a16="http://schemas.microsoft.com/office/drawing/2014/main" id="{DEEB84F8-6279-0A3E-F074-C2E1CCC87E6B}"/>
              </a:ext>
            </a:extLst>
          </p:cNvPr>
          <p:cNvSpPr txBox="1">
            <a:spLocks/>
          </p:cNvSpPr>
          <p:nvPr/>
        </p:nvSpPr>
        <p:spPr>
          <a:xfrm>
            <a:off x="1411773" y="319584"/>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Continue button</a:t>
            </a:r>
          </a:p>
        </p:txBody>
      </p:sp>
      <p:sp>
        <p:nvSpPr>
          <p:cNvPr id="4" name="TextBox 3">
            <a:extLst>
              <a:ext uri="{FF2B5EF4-FFF2-40B4-BE49-F238E27FC236}">
                <a16:creationId xmlns:a16="http://schemas.microsoft.com/office/drawing/2014/main" id="{F847DD37-18ED-5A9D-BC5C-5DBCFAE3C254}"/>
              </a:ext>
            </a:extLst>
          </p:cNvPr>
          <p:cNvSpPr txBox="1"/>
          <p:nvPr/>
        </p:nvSpPr>
        <p:spPr>
          <a:xfrm>
            <a:off x="416689" y="755626"/>
            <a:ext cx="3460830" cy="2698322"/>
          </a:xfrm>
          <a:prstGeom prst="rect">
            <a:avLst/>
          </a:prstGeom>
          <a:noFill/>
          <a:ln w="38100">
            <a:solidFill>
              <a:schemeClr val="tx1"/>
            </a:solidFill>
          </a:ln>
        </p:spPr>
        <p:txBody>
          <a:bodyPr wrap="square" rtlCol="0">
            <a:spAutoFit/>
          </a:bodyPr>
          <a:lstStyle/>
          <a:p>
            <a:endParaRPr lang="en-US" dirty="0"/>
          </a:p>
        </p:txBody>
      </p:sp>
      <p:sp>
        <p:nvSpPr>
          <p:cNvPr id="6" name="Content Placeholder 5">
            <a:extLst>
              <a:ext uri="{FF2B5EF4-FFF2-40B4-BE49-F238E27FC236}">
                <a16:creationId xmlns:a16="http://schemas.microsoft.com/office/drawing/2014/main" id="{2F2A2516-8EF8-2FEA-9A15-610D4E0B8C4A}"/>
              </a:ext>
            </a:extLst>
          </p:cNvPr>
          <p:cNvSpPr>
            <a:spLocks noGrp="1"/>
          </p:cNvSpPr>
          <p:nvPr>
            <p:ph idx="1"/>
          </p:nvPr>
        </p:nvSpPr>
        <p:spPr>
          <a:xfrm>
            <a:off x="416689" y="755626"/>
            <a:ext cx="3460830" cy="2698321"/>
          </a:xfrm>
        </p:spPr>
        <p:txBody>
          <a:bodyPr anchor="ctr">
            <a:normAutofit fontScale="55000" lnSpcReduction="20000"/>
          </a:bodyPr>
          <a:lstStyle/>
          <a:p>
            <a:pPr marL="0" indent="0" algn="ctr">
              <a:buNone/>
            </a:pPr>
            <a:r>
              <a:rPr lang="en-US" dirty="0">
                <a:latin typeface="Arial" panose="020B0604020202020204" pitchFamily="34" charset="0"/>
                <a:cs typeface="Arial" panose="020B0604020202020204" pitchFamily="34" charset="0"/>
              </a:rPr>
              <a:t>Tips:</a:t>
            </a:r>
          </a:p>
          <a:p>
            <a:r>
              <a:rPr lang="en-US" dirty="0">
                <a:latin typeface="Arial" panose="020B0604020202020204" pitchFamily="34" charset="0"/>
                <a:cs typeface="Arial" panose="020B0604020202020204" pitchFamily="34" charset="0"/>
              </a:rPr>
              <a:t>Click on </a:t>
            </a:r>
            <a:r>
              <a:rPr lang="en-US" altLang="zh-CN" dirty="0">
                <a:latin typeface="Arial" panose="020B0604020202020204" pitchFamily="34" charset="0"/>
                <a:cs typeface="Arial" panose="020B0604020202020204" pitchFamily="34" charset="0"/>
              </a:rPr>
              <a:t>the audio, listen to it, and drag it from the box and s</a:t>
            </a:r>
            <a:r>
              <a:rPr lang="en-US" dirty="0">
                <a:latin typeface="Arial" panose="020B0604020202020204" pitchFamily="34" charset="0"/>
                <a:cs typeface="Arial" panose="020B0604020202020204" pitchFamily="34" charset="0"/>
              </a:rPr>
              <a:t>ort along the horizontal scale left to right</a:t>
            </a:r>
          </a:p>
          <a:p>
            <a:r>
              <a:rPr lang="en-US" dirty="0">
                <a:latin typeface="Arial" panose="020B0604020202020204" pitchFamily="34" charset="0"/>
                <a:cs typeface="Arial" panose="020B0604020202020204" pitchFamily="34" charset="0"/>
              </a:rPr>
              <a:t>The vertical dimension does not matter for naturalness</a:t>
            </a:r>
          </a:p>
          <a:p>
            <a:r>
              <a:rPr lang="en-US" dirty="0">
                <a:latin typeface="Arial" panose="020B0604020202020204" pitchFamily="34" charset="0"/>
                <a:cs typeface="Arial" panose="020B0604020202020204" pitchFamily="34" charset="0"/>
              </a:rPr>
              <a:t>Colors are irrelevant to the tones</a:t>
            </a:r>
          </a:p>
          <a:p>
            <a:r>
              <a:rPr lang="en-US" dirty="0">
                <a:latin typeface="Arial" panose="020B0604020202020204" pitchFamily="34" charset="0"/>
                <a:cs typeface="Arial" panose="020B0604020202020204" pitchFamily="34" charset="0"/>
              </a:rPr>
              <a:t>Only focus on the sound</a:t>
            </a:r>
          </a:p>
          <a:p>
            <a:r>
              <a:rPr lang="en-US" dirty="0">
                <a:latin typeface="Arial" panose="020B0604020202020204" pitchFamily="34" charset="0"/>
                <a:cs typeface="Arial" panose="020B0604020202020204" pitchFamily="34" charset="0"/>
              </a:rPr>
              <a:t>Overlapping icons are okay</a:t>
            </a:r>
          </a:p>
          <a:p>
            <a:r>
              <a:rPr lang="en-US" dirty="0">
                <a:latin typeface="Arial" panose="020B0604020202020204" pitchFamily="34" charset="0"/>
                <a:cs typeface="Arial" panose="020B0604020202020204" pitchFamily="34" charset="0"/>
              </a:rPr>
              <a:t>You are encouraged to use the entire space</a:t>
            </a:r>
          </a:p>
        </p:txBody>
      </p:sp>
      <p:pic>
        <p:nvPicPr>
          <p:cNvPr id="7" name="sindhi6">
            <a:hlinkClick r:id="" action="ppaction://media"/>
            <a:extLst>
              <a:ext uri="{FF2B5EF4-FFF2-40B4-BE49-F238E27FC236}">
                <a16:creationId xmlns:a16="http://schemas.microsoft.com/office/drawing/2014/main" id="{14DF6DFD-C5C1-284D-3FF8-38643F7A9AB3}"/>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rgbClr val="FF9900">
                <a:tint val="45000"/>
                <a:satMod val="400000"/>
              </a:srgbClr>
            </a:duotone>
          </a:blip>
          <a:stretch>
            <a:fillRect/>
          </a:stretch>
        </p:blipFill>
        <p:spPr>
          <a:xfrm>
            <a:off x="2534797" y="4789254"/>
            <a:ext cx="468313" cy="468312"/>
          </a:xfrm>
          <a:prstGeom prst="rect">
            <a:avLst/>
          </a:prstGeom>
        </p:spPr>
      </p:pic>
      <p:pic>
        <p:nvPicPr>
          <p:cNvPr id="8" name="sindhi7">
            <a:hlinkClick r:id="" action="ppaction://media"/>
            <a:extLst>
              <a:ext uri="{FF2B5EF4-FFF2-40B4-BE49-F238E27FC236}">
                <a16:creationId xmlns:a16="http://schemas.microsoft.com/office/drawing/2014/main" id="{2C7E445C-0BD0-A471-241A-A869CE8638FE}"/>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CC3399">
                <a:tint val="45000"/>
                <a:satMod val="400000"/>
              </a:srgbClr>
            </a:duotone>
          </a:blip>
          <a:stretch>
            <a:fillRect/>
          </a:stretch>
        </p:blipFill>
        <p:spPr>
          <a:xfrm>
            <a:off x="2249438" y="4195310"/>
            <a:ext cx="468312" cy="468312"/>
          </a:xfrm>
          <a:prstGeom prst="rect">
            <a:avLst/>
          </a:prstGeom>
        </p:spPr>
      </p:pic>
      <p:pic>
        <p:nvPicPr>
          <p:cNvPr id="9" name="sindhi8">
            <a:hlinkClick r:id="" action="ppaction://media"/>
            <a:extLst>
              <a:ext uri="{FF2B5EF4-FFF2-40B4-BE49-F238E27FC236}">
                <a16:creationId xmlns:a16="http://schemas.microsoft.com/office/drawing/2014/main" id="{7F7627E9-97B6-EF85-13AD-3ED8D6DA3D7C}"/>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rgbClr val="CCFFFF">
                <a:tint val="45000"/>
                <a:satMod val="400000"/>
              </a:srgbClr>
            </a:duotone>
          </a:blip>
          <a:stretch>
            <a:fillRect/>
          </a:stretch>
        </p:blipFill>
        <p:spPr>
          <a:xfrm>
            <a:off x="3073017" y="4320942"/>
            <a:ext cx="468312" cy="468312"/>
          </a:xfrm>
          <a:prstGeom prst="rect">
            <a:avLst/>
          </a:prstGeom>
        </p:spPr>
      </p:pic>
      <p:pic>
        <p:nvPicPr>
          <p:cNvPr id="10" name="sindhi9">
            <a:hlinkClick r:id="" action="ppaction://media"/>
            <a:extLst>
              <a:ext uri="{FF2B5EF4-FFF2-40B4-BE49-F238E27FC236}">
                <a16:creationId xmlns:a16="http://schemas.microsoft.com/office/drawing/2014/main" id="{E4C8D41C-6F26-F1A8-9635-A21F6A044C14}"/>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rgbClr val="D9C3A5">
                <a:tint val="50000"/>
                <a:satMod val="180000"/>
              </a:srgbClr>
            </a:duotone>
          </a:blip>
          <a:stretch>
            <a:fillRect/>
          </a:stretch>
        </p:blipFill>
        <p:spPr>
          <a:xfrm>
            <a:off x="3648702" y="3843860"/>
            <a:ext cx="468312" cy="468312"/>
          </a:xfrm>
          <a:prstGeom prst="rect">
            <a:avLst/>
          </a:prstGeom>
        </p:spPr>
      </p:pic>
      <p:pic>
        <p:nvPicPr>
          <p:cNvPr id="34" name="sindhi10">
            <a:hlinkClick r:id="" action="ppaction://media"/>
            <a:extLst>
              <a:ext uri="{FF2B5EF4-FFF2-40B4-BE49-F238E27FC236}">
                <a16:creationId xmlns:a16="http://schemas.microsoft.com/office/drawing/2014/main" id="{B97C4DE8-CA99-4648-5C18-2A645E947584}"/>
              </a:ext>
            </a:extLst>
          </p:cNvPr>
          <p:cNvPicPr>
            <a:picLocks noChangeAspect="1"/>
          </p:cNvPicPr>
          <p:nvPr>
            <a:audioFile r:link="rId10"/>
            <p:extLst>
              <p:ext uri="{DAA4B4D4-6D71-4841-9C94-3DE7FCFB9230}">
                <p14:media xmlns:p14="http://schemas.microsoft.com/office/powerpoint/2010/main" r:embed="rId9"/>
              </p:ext>
            </p:extLst>
          </p:nvPr>
        </p:nvPicPr>
        <p:blipFill>
          <a:blip r:embed="rId22">
            <a:biLevel thresh="75000"/>
          </a:blip>
          <a:stretch>
            <a:fillRect/>
          </a:stretch>
        </p:blipFill>
        <p:spPr>
          <a:xfrm>
            <a:off x="5743223" y="3741655"/>
            <a:ext cx="468312" cy="468312"/>
          </a:xfrm>
          <a:prstGeom prst="rect">
            <a:avLst/>
          </a:prstGeom>
        </p:spPr>
      </p:pic>
      <p:pic>
        <p:nvPicPr>
          <p:cNvPr id="35" name="sindhi11">
            <a:hlinkClick r:id="" action="ppaction://media"/>
            <a:extLst>
              <a:ext uri="{FF2B5EF4-FFF2-40B4-BE49-F238E27FC236}">
                <a16:creationId xmlns:a16="http://schemas.microsoft.com/office/drawing/2014/main" id="{4DE174B9-1646-3306-D810-FD9B76C0EBF6}"/>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chemeClr val="tx2">
                <a:tint val="45000"/>
                <a:satMod val="400000"/>
              </a:schemeClr>
            </a:duotone>
          </a:blip>
          <a:stretch>
            <a:fillRect/>
          </a:stretch>
        </p:blipFill>
        <p:spPr>
          <a:xfrm>
            <a:off x="4207957" y="4828200"/>
            <a:ext cx="468312" cy="468312"/>
          </a:xfrm>
          <a:prstGeom prst="rect">
            <a:avLst/>
          </a:prstGeom>
        </p:spPr>
      </p:pic>
      <p:pic>
        <p:nvPicPr>
          <p:cNvPr id="36" name="sindhi12">
            <a:hlinkClick r:id="" action="ppaction://media"/>
            <a:extLst>
              <a:ext uri="{FF2B5EF4-FFF2-40B4-BE49-F238E27FC236}">
                <a16:creationId xmlns:a16="http://schemas.microsoft.com/office/drawing/2014/main" id="{BB08A733-5FAB-6BB5-3481-90D77C220F62}"/>
              </a:ext>
            </a:extLst>
          </p:cNvPr>
          <p:cNvPicPr>
            <a:picLocks noChangeAspect="1"/>
          </p:cNvPicPr>
          <p:nvPr>
            <a:audioFile r:link="rId14"/>
            <p:extLst>
              <p:ext uri="{DAA4B4D4-6D71-4841-9C94-3DE7FCFB9230}">
                <p14:media xmlns:p14="http://schemas.microsoft.com/office/powerpoint/2010/main" r:embed="rId13"/>
              </p:ext>
            </p:extLst>
          </p:nvPr>
        </p:nvPicPr>
        <p:blipFill>
          <a:blip r:embed="rId22">
            <a:duotone>
              <a:prstClr val="black"/>
              <a:schemeClr val="accent6">
                <a:tint val="45000"/>
                <a:satMod val="400000"/>
              </a:schemeClr>
            </a:duotone>
          </a:blip>
          <a:stretch>
            <a:fillRect/>
          </a:stretch>
        </p:blipFill>
        <p:spPr>
          <a:xfrm>
            <a:off x="6632836" y="4721339"/>
            <a:ext cx="468312" cy="468312"/>
          </a:xfrm>
          <a:prstGeom prst="rect">
            <a:avLst/>
          </a:prstGeom>
        </p:spPr>
      </p:pic>
      <p:pic>
        <p:nvPicPr>
          <p:cNvPr id="37" name="sindhi13">
            <a:hlinkClick r:id="" action="ppaction://media"/>
            <a:extLst>
              <a:ext uri="{FF2B5EF4-FFF2-40B4-BE49-F238E27FC236}">
                <a16:creationId xmlns:a16="http://schemas.microsoft.com/office/drawing/2014/main" id="{A6CAEABC-E704-BCDC-840E-B9E6E379C65A}"/>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CC00">
                <a:tint val="45000"/>
                <a:satMod val="400000"/>
              </a:srgbClr>
            </a:duotone>
          </a:blip>
          <a:stretch>
            <a:fillRect/>
          </a:stretch>
        </p:blipFill>
        <p:spPr>
          <a:xfrm>
            <a:off x="4942507" y="3769834"/>
            <a:ext cx="468312" cy="468312"/>
          </a:xfrm>
          <a:prstGeom prst="rect">
            <a:avLst/>
          </a:prstGeom>
        </p:spPr>
      </p:pic>
      <p:pic>
        <p:nvPicPr>
          <p:cNvPr id="38" name="sindhi14">
            <a:hlinkClick r:id="" action="ppaction://media"/>
            <a:extLst>
              <a:ext uri="{FF2B5EF4-FFF2-40B4-BE49-F238E27FC236}">
                <a16:creationId xmlns:a16="http://schemas.microsoft.com/office/drawing/2014/main" id="{B9BB0247-6418-81CC-0D87-AD6FD9507A66}"/>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chemeClr val="accent5">
                <a:tint val="45000"/>
                <a:satMod val="400000"/>
              </a:schemeClr>
            </a:duotone>
          </a:blip>
          <a:stretch>
            <a:fillRect/>
          </a:stretch>
        </p:blipFill>
        <p:spPr>
          <a:xfrm>
            <a:off x="6747727" y="3877310"/>
            <a:ext cx="468312" cy="468312"/>
          </a:xfrm>
          <a:prstGeom prst="rect">
            <a:avLst/>
          </a:prstGeom>
        </p:spPr>
      </p:pic>
      <p:pic>
        <p:nvPicPr>
          <p:cNvPr id="39" name="sindhi6">
            <a:hlinkClick r:id="" action="ppaction://media"/>
            <a:extLst>
              <a:ext uri="{FF2B5EF4-FFF2-40B4-BE49-F238E27FC236}">
                <a16:creationId xmlns:a16="http://schemas.microsoft.com/office/drawing/2014/main" id="{ED1EA62E-58EB-EDB6-A949-4B2C5BFE21A1}"/>
              </a:ext>
            </a:extLst>
          </p:cNvPr>
          <p:cNvPicPr>
            <a:picLocks noChangeAspect="1"/>
          </p:cNvPicPr>
          <p:nvPr>
            <a:audioFile r:link="rId2"/>
            <p:extLst>
              <p:ext uri="{DAA4B4D4-6D71-4841-9C94-3DE7FCFB9230}">
                <p14:media xmlns:p14="http://schemas.microsoft.com/office/powerpoint/2010/main" r:embed="rId1"/>
              </p:ext>
            </p:extLst>
          </p:nvPr>
        </p:nvPicPr>
        <p:blipFill>
          <a:blip r:embed="rId22">
            <a:duotone>
              <a:prstClr val="black"/>
              <a:schemeClr val="accent1">
                <a:tint val="45000"/>
                <a:satMod val="400000"/>
              </a:schemeClr>
            </a:duotone>
          </a:blip>
          <a:stretch>
            <a:fillRect/>
          </a:stretch>
        </p:blipFill>
        <p:spPr>
          <a:xfrm>
            <a:off x="4886228" y="4592209"/>
            <a:ext cx="468313" cy="468312"/>
          </a:xfrm>
          <a:prstGeom prst="rect">
            <a:avLst/>
          </a:prstGeom>
        </p:spPr>
      </p:pic>
      <p:pic>
        <p:nvPicPr>
          <p:cNvPr id="40" name="sindhi7">
            <a:hlinkClick r:id="" action="ppaction://media"/>
            <a:extLst>
              <a:ext uri="{FF2B5EF4-FFF2-40B4-BE49-F238E27FC236}">
                <a16:creationId xmlns:a16="http://schemas.microsoft.com/office/drawing/2014/main" id="{0672425D-27BA-9410-D139-5C988A6BCB23}"/>
              </a:ext>
            </a:extLst>
          </p:cNvPr>
          <p:cNvPicPr>
            <a:picLocks noChangeAspect="1"/>
          </p:cNvPicPr>
          <p:nvPr>
            <a:audioFile r:link="rId4"/>
            <p:extLst>
              <p:ext uri="{DAA4B4D4-6D71-4841-9C94-3DE7FCFB9230}">
                <p14:media xmlns:p14="http://schemas.microsoft.com/office/powerpoint/2010/main" r:embed="rId3"/>
              </p:ext>
            </p:extLst>
          </p:nvPr>
        </p:nvPicPr>
        <p:blipFill>
          <a:blip r:embed="rId22">
            <a:duotone>
              <a:prstClr val="black"/>
              <a:srgbClr val="6666FF">
                <a:tint val="45000"/>
                <a:satMod val="400000"/>
              </a:srgbClr>
            </a:duotone>
          </a:blip>
          <a:stretch>
            <a:fillRect/>
          </a:stretch>
        </p:blipFill>
        <p:spPr>
          <a:xfrm>
            <a:off x="3802786" y="4410549"/>
            <a:ext cx="468312" cy="468312"/>
          </a:xfrm>
          <a:prstGeom prst="rect">
            <a:avLst/>
          </a:prstGeom>
        </p:spPr>
      </p:pic>
      <p:pic>
        <p:nvPicPr>
          <p:cNvPr id="41" name="sindhi8">
            <a:hlinkClick r:id="" action="ppaction://media"/>
            <a:extLst>
              <a:ext uri="{FF2B5EF4-FFF2-40B4-BE49-F238E27FC236}">
                <a16:creationId xmlns:a16="http://schemas.microsoft.com/office/drawing/2014/main" id="{D1D89B5C-51AC-C07A-BCEA-CDB5AC0D50FB}"/>
              </a:ext>
            </a:extLst>
          </p:cNvPr>
          <p:cNvPicPr>
            <a:picLocks noChangeAspect="1"/>
          </p:cNvPicPr>
          <p:nvPr>
            <a:audioFile r:link="rId6"/>
            <p:extLst>
              <p:ext uri="{DAA4B4D4-6D71-4841-9C94-3DE7FCFB9230}">
                <p14:media xmlns:p14="http://schemas.microsoft.com/office/powerpoint/2010/main" r:embed="rId5"/>
              </p:ext>
            </p:extLst>
          </p:nvPr>
        </p:nvPicPr>
        <p:blipFill>
          <a:blip r:embed="rId22">
            <a:duotone>
              <a:prstClr val="black"/>
              <a:schemeClr val="accent2">
                <a:tint val="45000"/>
                <a:satMod val="400000"/>
              </a:schemeClr>
            </a:duotone>
          </a:blip>
          <a:stretch>
            <a:fillRect/>
          </a:stretch>
        </p:blipFill>
        <p:spPr>
          <a:xfrm>
            <a:off x="5405745" y="4691773"/>
            <a:ext cx="468312" cy="468312"/>
          </a:xfrm>
          <a:prstGeom prst="rect">
            <a:avLst/>
          </a:prstGeom>
        </p:spPr>
      </p:pic>
      <p:pic>
        <p:nvPicPr>
          <p:cNvPr id="42" name="sindhi9">
            <a:hlinkClick r:id="" action="ppaction://media"/>
            <a:extLst>
              <a:ext uri="{FF2B5EF4-FFF2-40B4-BE49-F238E27FC236}">
                <a16:creationId xmlns:a16="http://schemas.microsoft.com/office/drawing/2014/main" id="{5B12D357-1EBE-52F7-50EA-17768A82B76E}"/>
              </a:ext>
            </a:extLst>
          </p:cNvPr>
          <p:cNvPicPr>
            <a:picLocks noChangeAspect="1"/>
          </p:cNvPicPr>
          <p:nvPr>
            <a:audioFile r:link="rId8"/>
            <p:extLst>
              <p:ext uri="{DAA4B4D4-6D71-4841-9C94-3DE7FCFB9230}">
                <p14:media xmlns:p14="http://schemas.microsoft.com/office/powerpoint/2010/main" r:embed="rId7"/>
              </p:ext>
            </p:extLst>
          </p:nvPr>
        </p:nvPicPr>
        <p:blipFill>
          <a:blip r:embed="rId22">
            <a:duotone>
              <a:prstClr val="black"/>
              <a:schemeClr val="accent4">
                <a:tint val="45000"/>
                <a:satMod val="400000"/>
              </a:schemeClr>
            </a:duotone>
          </a:blip>
          <a:stretch>
            <a:fillRect/>
          </a:stretch>
        </p:blipFill>
        <p:spPr>
          <a:xfrm>
            <a:off x="6071795" y="4418919"/>
            <a:ext cx="468312" cy="468312"/>
          </a:xfrm>
          <a:prstGeom prst="rect">
            <a:avLst/>
          </a:prstGeom>
        </p:spPr>
      </p:pic>
      <p:pic>
        <p:nvPicPr>
          <p:cNvPr id="43" name="sindhi10">
            <a:hlinkClick r:id="" action="ppaction://media"/>
            <a:extLst>
              <a:ext uri="{FF2B5EF4-FFF2-40B4-BE49-F238E27FC236}">
                <a16:creationId xmlns:a16="http://schemas.microsoft.com/office/drawing/2014/main" id="{66F35DAE-501C-0C3A-B12D-ED17C8FA052D}"/>
              </a:ext>
            </a:extLst>
          </p:cNvPr>
          <p:cNvPicPr>
            <a:picLocks noChangeAspect="1"/>
          </p:cNvPicPr>
          <p:nvPr>
            <a:audioFile r:link="rId10"/>
            <p:extLst>
              <p:ext uri="{DAA4B4D4-6D71-4841-9C94-3DE7FCFB9230}">
                <p14:media xmlns:p14="http://schemas.microsoft.com/office/powerpoint/2010/main" r:embed="rId9"/>
              </p:ext>
            </p:extLst>
          </p:nvPr>
        </p:nvPicPr>
        <p:blipFill>
          <a:blip r:embed="rId22">
            <a:duotone>
              <a:prstClr val="black"/>
              <a:srgbClr val="0066CC">
                <a:tint val="45000"/>
                <a:satMod val="400000"/>
              </a:srgbClr>
            </a:duotone>
          </a:blip>
          <a:stretch>
            <a:fillRect/>
          </a:stretch>
        </p:blipFill>
        <p:spPr>
          <a:xfrm>
            <a:off x="7681368" y="3786043"/>
            <a:ext cx="468312" cy="468312"/>
          </a:xfrm>
          <a:prstGeom prst="rect">
            <a:avLst/>
          </a:prstGeom>
        </p:spPr>
      </p:pic>
      <p:pic>
        <p:nvPicPr>
          <p:cNvPr id="44" name="sindhi11">
            <a:hlinkClick r:id="" action="ppaction://media"/>
            <a:extLst>
              <a:ext uri="{FF2B5EF4-FFF2-40B4-BE49-F238E27FC236}">
                <a16:creationId xmlns:a16="http://schemas.microsoft.com/office/drawing/2014/main" id="{02061D75-E3E5-E201-AB46-87F6D5B5B20B}"/>
              </a:ext>
            </a:extLst>
          </p:cNvPr>
          <p:cNvPicPr>
            <a:picLocks noChangeAspect="1"/>
          </p:cNvPicPr>
          <p:nvPr>
            <a:audioFile r:link="rId12"/>
            <p:extLst>
              <p:ext uri="{DAA4B4D4-6D71-4841-9C94-3DE7FCFB9230}">
                <p14:media xmlns:p14="http://schemas.microsoft.com/office/powerpoint/2010/main" r:embed="rId11"/>
              </p:ext>
            </p:extLst>
          </p:nvPr>
        </p:nvPicPr>
        <p:blipFill>
          <a:blip r:embed="rId22">
            <a:duotone>
              <a:prstClr val="black"/>
              <a:srgbClr val="CC0066">
                <a:tint val="45000"/>
                <a:satMod val="400000"/>
              </a:srgbClr>
            </a:duotone>
          </a:blip>
          <a:stretch>
            <a:fillRect/>
          </a:stretch>
        </p:blipFill>
        <p:spPr>
          <a:xfrm>
            <a:off x="7791369" y="4761899"/>
            <a:ext cx="468312" cy="468312"/>
          </a:xfrm>
          <a:prstGeom prst="rect">
            <a:avLst/>
          </a:prstGeom>
        </p:spPr>
      </p:pic>
      <p:pic>
        <p:nvPicPr>
          <p:cNvPr id="45" name="sindhi12">
            <a:hlinkClick r:id="" action="ppaction://media"/>
            <a:extLst>
              <a:ext uri="{FF2B5EF4-FFF2-40B4-BE49-F238E27FC236}">
                <a16:creationId xmlns:a16="http://schemas.microsoft.com/office/drawing/2014/main" id="{68188081-82A7-00DF-9EB7-9E414664347E}"/>
              </a:ext>
            </a:extLst>
          </p:cNvPr>
          <p:cNvPicPr>
            <a:picLocks noChangeAspect="1"/>
          </p:cNvPicPr>
          <p:nvPr>
            <a:audioFile r:link="rId14"/>
            <p:extLst>
              <p:ext uri="{DAA4B4D4-6D71-4841-9C94-3DE7FCFB9230}">
                <p14:media xmlns:p14="http://schemas.microsoft.com/office/powerpoint/2010/main" r:embed="rId13"/>
              </p:ext>
            </p:extLst>
          </p:nvPr>
        </p:nvPicPr>
        <p:blipFill>
          <a:blip r:embed="rId22"/>
          <a:stretch>
            <a:fillRect/>
          </a:stretch>
        </p:blipFill>
        <p:spPr>
          <a:xfrm>
            <a:off x="8539571" y="4815180"/>
            <a:ext cx="468312" cy="468312"/>
          </a:xfrm>
          <a:prstGeom prst="rect">
            <a:avLst/>
          </a:prstGeom>
        </p:spPr>
      </p:pic>
      <p:pic>
        <p:nvPicPr>
          <p:cNvPr id="46" name="sindhi13">
            <a:hlinkClick r:id="" action="ppaction://media"/>
            <a:extLst>
              <a:ext uri="{FF2B5EF4-FFF2-40B4-BE49-F238E27FC236}">
                <a16:creationId xmlns:a16="http://schemas.microsoft.com/office/drawing/2014/main" id="{F3549D76-E219-1A19-A8F9-950AFC0BD068}"/>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0099CC">
                <a:tint val="45000"/>
                <a:satMod val="400000"/>
              </a:srgbClr>
            </a:duotone>
          </a:blip>
          <a:stretch>
            <a:fillRect/>
          </a:stretch>
        </p:blipFill>
        <p:spPr>
          <a:xfrm>
            <a:off x="8445501" y="4130972"/>
            <a:ext cx="468312" cy="468312"/>
          </a:xfrm>
          <a:prstGeom prst="rect">
            <a:avLst/>
          </a:prstGeom>
        </p:spPr>
      </p:pic>
      <p:pic>
        <p:nvPicPr>
          <p:cNvPr id="47" name="sindhi14">
            <a:hlinkClick r:id="" action="ppaction://media"/>
            <a:extLst>
              <a:ext uri="{FF2B5EF4-FFF2-40B4-BE49-F238E27FC236}">
                <a16:creationId xmlns:a16="http://schemas.microsoft.com/office/drawing/2014/main" id="{696BE1DA-CFCD-0C6C-102B-A14491FB9F51}"/>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FF7C80">
                <a:tint val="45000"/>
                <a:satMod val="400000"/>
              </a:srgbClr>
            </a:duotone>
          </a:blip>
          <a:stretch>
            <a:fillRect/>
          </a:stretch>
        </p:blipFill>
        <p:spPr>
          <a:xfrm>
            <a:off x="9250908" y="4632481"/>
            <a:ext cx="468312" cy="468312"/>
          </a:xfrm>
          <a:prstGeom prst="rect">
            <a:avLst/>
          </a:prstGeom>
        </p:spPr>
      </p:pic>
      <p:pic>
        <p:nvPicPr>
          <p:cNvPr id="48" name="sindhi13">
            <a:hlinkClick r:id="" action="ppaction://media"/>
            <a:extLst>
              <a:ext uri="{FF2B5EF4-FFF2-40B4-BE49-F238E27FC236}">
                <a16:creationId xmlns:a16="http://schemas.microsoft.com/office/drawing/2014/main" id="{AD0E5537-A98D-BE85-4391-6F6575D307E7}"/>
              </a:ext>
            </a:extLst>
          </p:cNvPr>
          <p:cNvPicPr>
            <a:picLocks noChangeAspect="1"/>
          </p:cNvPicPr>
          <p:nvPr>
            <a:audioFile r:link="rId16"/>
            <p:extLst>
              <p:ext uri="{DAA4B4D4-6D71-4841-9C94-3DE7FCFB9230}">
                <p14:media xmlns:p14="http://schemas.microsoft.com/office/powerpoint/2010/main" r:embed="rId15"/>
              </p:ext>
            </p:extLst>
          </p:nvPr>
        </p:nvPicPr>
        <p:blipFill>
          <a:blip r:embed="rId22">
            <a:duotone>
              <a:prstClr val="black"/>
              <a:srgbClr val="993366">
                <a:tint val="45000"/>
                <a:satMod val="400000"/>
              </a:srgbClr>
            </a:duotone>
          </a:blip>
          <a:stretch>
            <a:fillRect/>
          </a:stretch>
        </p:blipFill>
        <p:spPr>
          <a:xfrm>
            <a:off x="7473560" y="4332452"/>
            <a:ext cx="468312" cy="468312"/>
          </a:xfrm>
          <a:prstGeom prst="rect">
            <a:avLst/>
          </a:prstGeom>
        </p:spPr>
      </p:pic>
      <p:pic>
        <p:nvPicPr>
          <p:cNvPr id="49" name="sindhi14">
            <a:hlinkClick r:id="" action="ppaction://media"/>
            <a:extLst>
              <a:ext uri="{FF2B5EF4-FFF2-40B4-BE49-F238E27FC236}">
                <a16:creationId xmlns:a16="http://schemas.microsoft.com/office/drawing/2014/main" id="{CD02E463-E761-61C2-5A5F-66203C07656E}"/>
              </a:ext>
            </a:extLst>
          </p:cNvPr>
          <p:cNvPicPr>
            <a:picLocks noChangeAspect="1"/>
          </p:cNvPicPr>
          <p:nvPr>
            <a:audioFile r:link="rId18"/>
            <p:extLst>
              <p:ext uri="{DAA4B4D4-6D71-4841-9C94-3DE7FCFB9230}">
                <p14:media xmlns:p14="http://schemas.microsoft.com/office/powerpoint/2010/main" r:embed="rId17"/>
              </p:ext>
            </p:extLst>
          </p:nvPr>
        </p:nvPicPr>
        <p:blipFill>
          <a:blip r:embed="rId22">
            <a:duotone>
              <a:prstClr val="black"/>
              <a:srgbClr val="CC6600">
                <a:tint val="45000"/>
                <a:satMod val="400000"/>
              </a:srgbClr>
            </a:duotone>
          </a:blip>
          <a:stretch>
            <a:fillRect/>
          </a:stretch>
        </p:blipFill>
        <p:spPr>
          <a:xfrm>
            <a:off x="9034304" y="3930071"/>
            <a:ext cx="468312" cy="468312"/>
          </a:xfrm>
          <a:prstGeom prst="rect">
            <a:avLst/>
          </a:prstGeom>
        </p:spPr>
      </p:pic>
      <p:cxnSp>
        <p:nvCxnSpPr>
          <p:cNvPr id="52" name="Straight Connector 51">
            <a:extLst>
              <a:ext uri="{FF2B5EF4-FFF2-40B4-BE49-F238E27FC236}">
                <a16:creationId xmlns:a16="http://schemas.microsoft.com/office/drawing/2014/main" id="{9CD783BA-3DE4-B2EA-8C52-607C40484DC6}"/>
              </a:ext>
            </a:extLst>
          </p:cNvPr>
          <p:cNvCxnSpPr/>
          <p:nvPr/>
        </p:nvCxnSpPr>
        <p:spPr>
          <a:xfrm>
            <a:off x="416689" y="1006997"/>
            <a:ext cx="346083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5" name="Rectangle 4">
            <a:extLst>
              <a:ext uri="{FF2B5EF4-FFF2-40B4-BE49-F238E27FC236}">
                <a16:creationId xmlns:a16="http://schemas.microsoft.com/office/drawing/2014/main" id="{D6561F3C-8854-18BF-5E41-F14B64226A28}"/>
              </a:ext>
            </a:extLst>
          </p:cNvPr>
          <p:cNvSpPr/>
          <p:nvPr/>
        </p:nvSpPr>
        <p:spPr>
          <a:xfrm>
            <a:off x="989780" y="190745"/>
            <a:ext cx="10164029" cy="646331"/>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Listen to the entire arrangement of sounds again,</a:t>
            </a:r>
          </a:p>
          <a:p>
            <a:pPr algn="ctr"/>
            <a:r>
              <a:rPr lang="en-US" dirty="0">
                <a:latin typeface="Arial" panose="020B0604020202020204" pitchFamily="34" charset="0"/>
                <a:cs typeface="Arial" panose="020B0604020202020204" pitchFamily="34" charset="0"/>
              </a:rPr>
              <a:t>Once you confirm your choices, hit the Continue button</a:t>
            </a:r>
          </a:p>
        </p:txBody>
      </p:sp>
      <p:sp>
        <p:nvSpPr>
          <p:cNvPr id="12" name="Content Placeholder 5">
            <a:extLst>
              <a:ext uri="{FF2B5EF4-FFF2-40B4-BE49-F238E27FC236}">
                <a16:creationId xmlns:a16="http://schemas.microsoft.com/office/drawing/2014/main" id="{09D9930A-3685-DFA5-3420-13A0C61E0A15}"/>
              </a:ext>
            </a:extLst>
          </p:cNvPr>
          <p:cNvSpPr txBox="1">
            <a:spLocks/>
          </p:cNvSpPr>
          <p:nvPr/>
        </p:nvSpPr>
        <p:spPr>
          <a:xfrm>
            <a:off x="8290933" y="758081"/>
            <a:ext cx="3460830" cy="2698321"/>
          </a:xfrm>
          <a:prstGeom prst="rect">
            <a:avLst/>
          </a:prstGeom>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Note: Write here about your reasonings or strategies.</a:t>
            </a:r>
          </a:p>
          <a:p>
            <a:r>
              <a:rPr lang="en-US" dirty="0">
                <a:latin typeface="Arial" panose="020B0604020202020204" pitchFamily="34" charset="0"/>
                <a:cs typeface="Arial" panose="020B0604020202020204" pitchFamily="34" charset="0"/>
              </a:rPr>
              <a:t>Tell us in detail how you sorted and rated these tokens. Describe your reasoning of the groupings you have made. For example, 'from left to right, the first group represents tones that sound ... because …’</a:t>
            </a:r>
          </a:p>
        </p:txBody>
      </p:sp>
    </p:spTree>
    <p:extLst>
      <p:ext uri="{BB962C8B-B14F-4D97-AF65-F5344CB8AC3E}">
        <p14:creationId xmlns:p14="http://schemas.microsoft.com/office/powerpoint/2010/main" val="755855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03"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464" fill="hold"/>
                                        <p:tgtEl>
                                          <p:spTgt spid="8"/>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510" fill="hold"/>
                                        <p:tgtEl>
                                          <p:spTgt spid="9"/>
                                        </p:tgtEl>
                                      </p:cBhvr>
                                    </p:cmd>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557" fill="hold"/>
                                        <p:tgtEl>
                                          <p:spTgt spid="10"/>
                                        </p:tgtEl>
                                      </p:cBhvr>
                                    </p:cmd>
                                  </p:childTnLst>
                                </p:cTn>
                              </p:par>
                            </p:childTnLst>
                          </p:cTn>
                        </p:par>
                      </p:childTnLst>
                    </p:cTn>
                  </p:par>
                  <p:par>
                    <p:cTn id="19" fill="hold">
                      <p:stCondLst>
                        <p:cond delay="indefinite"/>
                      </p:stCondLst>
                      <p:childTnLst>
                        <p:par>
                          <p:cTn id="20" fill="hold">
                            <p:stCondLst>
                              <p:cond delay="0"/>
                            </p:stCondLst>
                            <p:childTnLst>
                              <p:par>
                                <p:cTn id="21" presetID="1" presetClass="mediacall" presetSubtype="0" fill="hold" nodeType="clickEffect">
                                  <p:stCondLst>
                                    <p:cond delay="0"/>
                                  </p:stCondLst>
                                  <p:childTnLst>
                                    <p:cmd type="call" cmd="playFrom(0.0)">
                                      <p:cBhvr>
                                        <p:cTn id="22" dur="464" fill="hold"/>
                                        <p:tgtEl>
                                          <p:spTgt spid="34"/>
                                        </p:tgtEl>
                                      </p:cBhvr>
                                    </p:cmd>
                                  </p:childTnLst>
                                </p:cTn>
                              </p:par>
                            </p:childTnLst>
                          </p:cTn>
                        </p:par>
                      </p:childTnLst>
                    </p:cTn>
                  </p:par>
                  <p:par>
                    <p:cTn id="23" fill="hold">
                      <p:stCondLst>
                        <p:cond delay="indefinite"/>
                      </p:stCondLst>
                      <p:childTnLst>
                        <p:par>
                          <p:cTn id="24" fill="hold">
                            <p:stCondLst>
                              <p:cond delay="0"/>
                            </p:stCondLst>
                            <p:childTnLst>
                              <p:par>
                                <p:cTn id="25" presetID="1" presetClass="mediacall" presetSubtype="0" fill="hold" nodeType="clickEffect">
                                  <p:stCondLst>
                                    <p:cond delay="0"/>
                                  </p:stCondLst>
                                  <p:childTnLst>
                                    <p:cmd type="call" cmd="playFrom(0.0)">
                                      <p:cBhvr>
                                        <p:cTn id="26" dur="719" fill="hold"/>
                                        <p:tgtEl>
                                          <p:spTgt spid="35"/>
                                        </p:tgtEl>
                                      </p:cBhvr>
                                    </p:cmd>
                                  </p:childTnLst>
                                </p:cTn>
                              </p:par>
                            </p:childTnLst>
                          </p:cTn>
                        </p:par>
                      </p:childTnLst>
                    </p:cTn>
                  </p:par>
                  <p:par>
                    <p:cTn id="27" fill="hold">
                      <p:stCondLst>
                        <p:cond delay="indefinite"/>
                      </p:stCondLst>
                      <p:childTnLst>
                        <p:par>
                          <p:cTn id="28" fill="hold">
                            <p:stCondLst>
                              <p:cond delay="0"/>
                            </p:stCondLst>
                            <p:childTnLst>
                              <p:par>
                                <p:cTn id="29" presetID="1" presetClass="mediacall" presetSubtype="0" fill="hold" nodeType="clickEffect">
                                  <p:stCondLst>
                                    <p:cond delay="0"/>
                                  </p:stCondLst>
                                  <p:childTnLst>
                                    <p:cmd type="call" cmd="playFrom(0.0)">
                                      <p:cBhvr>
                                        <p:cTn id="30" dur="464" fill="hold"/>
                                        <p:tgtEl>
                                          <p:spTgt spid="36"/>
                                        </p:tgtEl>
                                      </p:cBhvr>
                                    </p:cmd>
                                  </p:childTnLst>
                                </p:cTn>
                              </p:par>
                            </p:childTnLst>
                          </p:cTn>
                        </p:par>
                      </p:childTnLst>
                    </p:cTn>
                  </p:par>
                  <p:par>
                    <p:cTn id="31" fill="hold">
                      <p:stCondLst>
                        <p:cond delay="indefinite"/>
                      </p:stCondLst>
                      <p:childTnLst>
                        <p:par>
                          <p:cTn id="32" fill="hold">
                            <p:stCondLst>
                              <p:cond delay="0"/>
                            </p:stCondLst>
                            <p:childTnLst>
                              <p:par>
                                <p:cTn id="33" presetID="1" presetClass="mediacall" presetSubtype="0" fill="hold" nodeType="clickEffect">
                                  <p:stCondLst>
                                    <p:cond delay="0"/>
                                  </p:stCondLst>
                                  <p:childTnLst>
                                    <p:cmd type="call" cmd="playFrom(0.0)">
                                      <p:cBhvr>
                                        <p:cTn id="34" dur="441" fill="hold"/>
                                        <p:tgtEl>
                                          <p:spTgt spid="37"/>
                                        </p:tgtEl>
                                      </p:cBhvr>
                                    </p:cmd>
                                  </p:childTnLst>
                                </p:cTn>
                              </p:par>
                            </p:childTnLst>
                          </p:cTn>
                        </p:par>
                      </p:childTnLst>
                    </p:cTn>
                  </p:par>
                  <p:par>
                    <p:cTn id="35" fill="hold">
                      <p:stCondLst>
                        <p:cond delay="indefinite"/>
                      </p:stCondLst>
                      <p:childTnLst>
                        <p:par>
                          <p:cTn id="36" fill="hold">
                            <p:stCondLst>
                              <p:cond delay="0"/>
                            </p:stCondLst>
                            <p:childTnLst>
                              <p:par>
                                <p:cTn id="37" presetID="1" presetClass="mediacall" presetSubtype="0" fill="hold" nodeType="clickEffect">
                                  <p:stCondLst>
                                    <p:cond delay="0"/>
                                  </p:stCondLst>
                                  <p:childTnLst>
                                    <p:cmd type="call" cmd="playFrom(0.0)">
                                      <p:cBhvr>
                                        <p:cTn id="38" dur="510" fill="hold"/>
                                        <p:tgtEl>
                                          <p:spTgt spid="38"/>
                                        </p:tgtEl>
                                      </p:cBhvr>
                                    </p:cmd>
                                  </p:childTnLst>
                                </p:cTn>
                              </p:par>
                            </p:childTnLst>
                          </p:cTn>
                        </p:par>
                      </p:childTnLst>
                    </p:cTn>
                  </p:par>
                  <p:par>
                    <p:cTn id="39" fill="hold">
                      <p:stCondLst>
                        <p:cond delay="indefinite"/>
                      </p:stCondLst>
                      <p:childTnLst>
                        <p:par>
                          <p:cTn id="40" fill="hold">
                            <p:stCondLst>
                              <p:cond delay="0"/>
                            </p:stCondLst>
                            <p:childTnLst>
                              <p:par>
                                <p:cTn id="41" presetID="1" presetClass="mediacall" presetSubtype="0" fill="hold" nodeType="clickEffect">
                                  <p:stCondLst>
                                    <p:cond delay="0"/>
                                  </p:stCondLst>
                                  <p:childTnLst>
                                    <p:cmd type="call" cmd="playFrom(0.0)">
                                      <p:cBhvr>
                                        <p:cTn id="42" dur="603" fill="hold"/>
                                        <p:tgtEl>
                                          <p:spTgt spid="39"/>
                                        </p:tgtEl>
                                      </p:cBhvr>
                                    </p:cmd>
                                  </p:childTnLst>
                                </p:cTn>
                              </p:par>
                            </p:childTnLst>
                          </p:cTn>
                        </p:par>
                      </p:childTnLst>
                    </p:cTn>
                  </p:par>
                  <p:par>
                    <p:cTn id="43" fill="hold">
                      <p:stCondLst>
                        <p:cond delay="indefinite"/>
                      </p:stCondLst>
                      <p:childTnLst>
                        <p:par>
                          <p:cTn id="44" fill="hold">
                            <p:stCondLst>
                              <p:cond delay="0"/>
                            </p:stCondLst>
                            <p:childTnLst>
                              <p:par>
                                <p:cTn id="45" presetID="1" presetClass="mediacall" presetSubtype="0" fill="hold" nodeType="clickEffect">
                                  <p:stCondLst>
                                    <p:cond delay="0"/>
                                  </p:stCondLst>
                                  <p:childTnLst>
                                    <p:cmd type="call" cmd="playFrom(0.0)">
                                      <p:cBhvr>
                                        <p:cTn id="46" dur="464" fill="hold"/>
                                        <p:tgtEl>
                                          <p:spTgt spid="40"/>
                                        </p:tgtEl>
                                      </p:cBhvr>
                                    </p:cmd>
                                  </p:childTnLst>
                                </p:cTn>
                              </p:par>
                            </p:childTnLst>
                          </p:cTn>
                        </p:par>
                      </p:childTnLst>
                    </p:cTn>
                  </p:par>
                  <p:par>
                    <p:cTn id="47" fill="hold">
                      <p:stCondLst>
                        <p:cond delay="indefinite"/>
                      </p:stCondLst>
                      <p:childTnLst>
                        <p:par>
                          <p:cTn id="48" fill="hold">
                            <p:stCondLst>
                              <p:cond delay="0"/>
                            </p:stCondLst>
                            <p:childTnLst>
                              <p:par>
                                <p:cTn id="49" presetID="1" presetClass="mediacall" presetSubtype="0" fill="hold" nodeType="clickEffect">
                                  <p:stCondLst>
                                    <p:cond delay="0"/>
                                  </p:stCondLst>
                                  <p:childTnLst>
                                    <p:cmd type="call" cmd="playFrom(0.0)">
                                      <p:cBhvr>
                                        <p:cTn id="50" dur="510" fill="hold"/>
                                        <p:tgtEl>
                                          <p:spTgt spid="41"/>
                                        </p:tgtEl>
                                      </p:cBhvr>
                                    </p:cmd>
                                  </p:childTnLst>
                                </p:cTn>
                              </p:par>
                            </p:childTnLst>
                          </p:cTn>
                        </p:par>
                      </p:childTnLst>
                    </p:cTn>
                  </p:par>
                  <p:par>
                    <p:cTn id="51" fill="hold">
                      <p:stCondLst>
                        <p:cond delay="indefinite"/>
                      </p:stCondLst>
                      <p:childTnLst>
                        <p:par>
                          <p:cTn id="52" fill="hold">
                            <p:stCondLst>
                              <p:cond delay="0"/>
                            </p:stCondLst>
                            <p:childTnLst>
                              <p:par>
                                <p:cTn id="53" presetID="1" presetClass="mediacall" presetSubtype="0" fill="hold" nodeType="clickEffect">
                                  <p:stCondLst>
                                    <p:cond delay="0"/>
                                  </p:stCondLst>
                                  <p:childTnLst>
                                    <p:cmd type="call" cmd="playFrom(0.0)">
                                      <p:cBhvr>
                                        <p:cTn id="54" dur="557" fill="hold"/>
                                        <p:tgtEl>
                                          <p:spTgt spid="42"/>
                                        </p:tgtEl>
                                      </p:cBhvr>
                                    </p:cmd>
                                  </p:childTnLst>
                                </p:cTn>
                              </p:par>
                            </p:childTnLst>
                          </p:cTn>
                        </p:par>
                      </p:childTnLst>
                    </p:cTn>
                  </p:par>
                  <p:par>
                    <p:cTn id="55" fill="hold">
                      <p:stCondLst>
                        <p:cond delay="indefinite"/>
                      </p:stCondLst>
                      <p:childTnLst>
                        <p:par>
                          <p:cTn id="56" fill="hold">
                            <p:stCondLst>
                              <p:cond delay="0"/>
                            </p:stCondLst>
                            <p:childTnLst>
                              <p:par>
                                <p:cTn id="57" presetID="1" presetClass="mediacall" presetSubtype="0" fill="hold" nodeType="clickEffect">
                                  <p:stCondLst>
                                    <p:cond delay="0"/>
                                  </p:stCondLst>
                                  <p:childTnLst>
                                    <p:cmd type="call" cmd="playFrom(0.0)">
                                      <p:cBhvr>
                                        <p:cTn id="58" dur="464" fill="hold"/>
                                        <p:tgtEl>
                                          <p:spTgt spid="43"/>
                                        </p:tgtEl>
                                      </p:cBhvr>
                                    </p:cmd>
                                  </p:childTnLst>
                                </p:cTn>
                              </p:par>
                            </p:childTnLst>
                          </p:cTn>
                        </p:par>
                      </p:childTnLst>
                    </p:cTn>
                  </p:par>
                  <p:par>
                    <p:cTn id="59" fill="hold">
                      <p:stCondLst>
                        <p:cond delay="indefinite"/>
                      </p:stCondLst>
                      <p:childTnLst>
                        <p:par>
                          <p:cTn id="60" fill="hold">
                            <p:stCondLst>
                              <p:cond delay="0"/>
                            </p:stCondLst>
                            <p:childTnLst>
                              <p:par>
                                <p:cTn id="61" presetID="1" presetClass="mediacall" presetSubtype="0" fill="hold" nodeType="clickEffect">
                                  <p:stCondLst>
                                    <p:cond delay="0"/>
                                  </p:stCondLst>
                                  <p:childTnLst>
                                    <p:cmd type="call" cmd="playFrom(0.0)">
                                      <p:cBhvr>
                                        <p:cTn id="62" dur="719" fill="hold"/>
                                        <p:tgtEl>
                                          <p:spTgt spid="44"/>
                                        </p:tgtEl>
                                      </p:cBhvr>
                                    </p:cmd>
                                  </p:childTnLst>
                                </p:cTn>
                              </p:par>
                            </p:childTnLst>
                          </p:cTn>
                        </p:par>
                      </p:childTnLst>
                    </p:cTn>
                  </p:par>
                  <p:par>
                    <p:cTn id="63" fill="hold">
                      <p:stCondLst>
                        <p:cond delay="indefinite"/>
                      </p:stCondLst>
                      <p:childTnLst>
                        <p:par>
                          <p:cTn id="64" fill="hold">
                            <p:stCondLst>
                              <p:cond delay="0"/>
                            </p:stCondLst>
                            <p:childTnLst>
                              <p:par>
                                <p:cTn id="65" presetID="1" presetClass="mediacall" presetSubtype="0" fill="hold" nodeType="clickEffect">
                                  <p:stCondLst>
                                    <p:cond delay="0"/>
                                  </p:stCondLst>
                                  <p:childTnLst>
                                    <p:cmd type="call" cmd="playFrom(0.0)">
                                      <p:cBhvr>
                                        <p:cTn id="66" dur="464" fill="hold"/>
                                        <p:tgtEl>
                                          <p:spTgt spid="45"/>
                                        </p:tgtEl>
                                      </p:cBhvr>
                                    </p:cmd>
                                  </p:childTnLst>
                                </p:cTn>
                              </p:par>
                            </p:childTnLst>
                          </p:cTn>
                        </p:par>
                      </p:childTnLst>
                    </p:cTn>
                  </p:par>
                  <p:par>
                    <p:cTn id="67" fill="hold">
                      <p:stCondLst>
                        <p:cond delay="indefinite"/>
                      </p:stCondLst>
                      <p:childTnLst>
                        <p:par>
                          <p:cTn id="68" fill="hold">
                            <p:stCondLst>
                              <p:cond delay="0"/>
                            </p:stCondLst>
                            <p:childTnLst>
                              <p:par>
                                <p:cTn id="69" presetID="1" presetClass="mediacall" presetSubtype="0" fill="hold" nodeType="clickEffect">
                                  <p:stCondLst>
                                    <p:cond delay="0"/>
                                  </p:stCondLst>
                                  <p:childTnLst>
                                    <p:cmd type="call" cmd="playFrom(0.0)">
                                      <p:cBhvr>
                                        <p:cTn id="70" dur="441" fill="hold"/>
                                        <p:tgtEl>
                                          <p:spTgt spid="46"/>
                                        </p:tgtEl>
                                      </p:cBhvr>
                                    </p:cmd>
                                  </p:childTnLst>
                                </p:cTn>
                              </p:par>
                            </p:childTnLst>
                          </p:cTn>
                        </p:par>
                      </p:childTnLst>
                    </p:cTn>
                  </p:par>
                  <p:par>
                    <p:cTn id="71" fill="hold">
                      <p:stCondLst>
                        <p:cond delay="indefinite"/>
                      </p:stCondLst>
                      <p:childTnLst>
                        <p:par>
                          <p:cTn id="72" fill="hold">
                            <p:stCondLst>
                              <p:cond delay="0"/>
                            </p:stCondLst>
                            <p:childTnLst>
                              <p:par>
                                <p:cTn id="73" presetID="1" presetClass="mediacall" presetSubtype="0" fill="hold" nodeType="clickEffect">
                                  <p:stCondLst>
                                    <p:cond delay="0"/>
                                  </p:stCondLst>
                                  <p:childTnLst>
                                    <p:cmd type="call" cmd="playFrom(0.0)">
                                      <p:cBhvr>
                                        <p:cTn id="74" dur="510" fill="hold"/>
                                        <p:tgtEl>
                                          <p:spTgt spid="47"/>
                                        </p:tgtEl>
                                      </p:cBhvr>
                                    </p:cmd>
                                  </p:childTnLst>
                                </p:cTn>
                              </p:par>
                            </p:childTnLst>
                          </p:cTn>
                        </p:par>
                      </p:childTnLst>
                    </p:cTn>
                  </p:par>
                  <p:par>
                    <p:cTn id="75" fill="hold">
                      <p:stCondLst>
                        <p:cond delay="indefinite"/>
                      </p:stCondLst>
                      <p:childTnLst>
                        <p:par>
                          <p:cTn id="76" fill="hold">
                            <p:stCondLst>
                              <p:cond delay="0"/>
                            </p:stCondLst>
                            <p:childTnLst>
                              <p:par>
                                <p:cTn id="77" presetID="1" presetClass="mediacall" presetSubtype="0" fill="hold" nodeType="clickEffect">
                                  <p:stCondLst>
                                    <p:cond delay="0"/>
                                  </p:stCondLst>
                                  <p:childTnLst>
                                    <p:cmd type="call" cmd="playFrom(0.0)">
                                      <p:cBhvr>
                                        <p:cTn id="78" dur="441" fill="hold"/>
                                        <p:tgtEl>
                                          <p:spTgt spid="48"/>
                                        </p:tgtEl>
                                      </p:cBhvr>
                                    </p:cmd>
                                  </p:childTnLst>
                                </p:cTn>
                              </p:par>
                            </p:childTnLst>
                          </p:cTn>
                        </p:par>
                      </p:childTnLst>
                    </p:cTn>
                  </p:par>
                  <p:par>
                    <p:cTn id="79" fill="hold">
                      <p:stCondLst>
                        <p:cond delay="indefinite"/>
                      </p:stCondLst>
                      <p:childTnLst>
                        <p:par>
                          <p:cTn id="80" fill="hold">
                            <p:stCondLst>
                              <p:cond delay="0"/>
                            </p:stCondLst>
                            <p:childTnLst>
                              <p:par>
                                <p:cTn id="81" presetID="1" presetClass="mediacall" presetSubtype="0" fill="hold" nodeType="clickEffect">
                                  <p:stCondLst>
                                    <p:cond delay="0"/>
                                  </p:stCondLst>
                                  <p:childTnLst>
                                    <p:cmd type="call" cmd="playFrom(0.0)">
                                      <p:cBhvr>
                                        <p:cTn id="82" dur="510" fill="hold"/>
                                        <p:tgtEl>
                                          <p:spTgt spid="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83" fill="hold" display="0">
                  <p:stCondLst>
                    <p:cond delay="indefinite"/>
                  </p:stCondLst>
                  <p:endCondLst>
                    <p:cond evt="onStopAudio" delay="0">
                      <p:tgtEl>
                        <p:sldTgt/>
                      </p:tgtEl>
                    </p:cond>
                  </p:endCondLst>
                </p:cTn>
                <p:tgtEl>
                  <p:spTgt spid="7"/>
                </p:tgtEl>
              </p:cMediaNode>
            </p:audio>
            <p:audio>
              <p:cMediaNode vol="80000">
                <p:cTn id="84" fill="hold" display="0">
                  <p:stCondLst>
                    <p:cond delay="indefinite"/>
                  </p:stCondLst>
                  <p:endCondLst>
                    <p:cond evt="onStopAudio" delay="0">
                      <p:tgtEl>
                        <p:sldTgt/>
                      </p:tgtEl>
                    </p:cond>
                  </p:endCondLst>
                </p:cTn>
                <p:tgtEl>
                  <p:spTgt spid="8"/>
                </p:tgtEl>
              </p:cMediaNode>
            </p:audio>
            <p:audio>
              <p:cMediaNode vol="80000">
                <p:cTn id="85" fill="hold" display="0">
                  <p:stCondLst>
                    <p:cond delay="indefinite"/>
                  </p:stCondLst>
                  <p:endCondLst>
                    <p:cond evt="onStopAudio" delay="0">
                      <p:tgtEl>
                        <p:sldTgt/>
                      </p:tgtEl>
                    </p:cond>
                  </p:endCondLst>
                </p:cTn>
                <p:tgtEl>
                  <p:spTgt spid="9"/>
                </p:tgtEl>
              </p:cMediaNode>
            </p:audio>
            <p:audio>
              <p:cMediaNode vol="80000">
                <p:cTn id="86" fill="hold" display="0">
                  <p:stCondLst>
                    <p:cond delay="indefinite"/>
                  </p:stCondLst>
                  <p:endCondLst>
                    <p:cond evt="onStopAudio" delay="0">
                      <p:tgtEl>
                        <p:sldTgt/>
                      </p:tgtEl>
                    </p:cond>
                  </p:endCondLst>
                </p:cTn>
                <p:tgtEl>
                  <p:spTgt spid="10"/>
                </p:tgtEl>
              </p:cMediaNode>
            </p:audio>
            <p:audio>
              <p:cMediaNode vol="80000">
                <p:cTn id="87" fill="hold" display="0">
                  <p:stCondLst>
                    <p:cond delay="indefinite"/>
                  </p:stCondLst>
                  <p:endCondLst>
                    <p:cond evt="onStopAudio" delay="0">
                      <p:tgtEl>
                        <p:sldTgt/>
                      </p:tgtEl>
                    </p:cond>
                  </p:endCondLst>
                </p:cTn>
                <p:tgtEl>
                  <p:spTgt spid="34"/>
                </p:tgtEl>
              </p:cMediaNode>
            </p:audio>
            <p:audio>
              <p:cMediaNode vol="80000">
                <p:cTn id="88" fill="hold" display="0">
                  <p:stCondLst>
                    <p:cond delay="indefinite"/>
                  </p:stCondLst>
                  <p:endCondLst>
                    <p:cond evt="onStopAudio" delay="0">
                      <p:tgtEl>
                        <p:sldTgt/>
                      </p:tgtEl>
                    </p:cond>
                  </p:endCondLst>
                </p:cTn>
                <p:tgtEl>
                  <p:spTgt spid="35"/>
                </p:tgtEl>
              </p:cMediaNode>
            </p:audio>
            <p:audio>
              <p:cMediaNode vol="80000">
                <p:cTn id="89" fill="hold" display="0">
                  <p:stCondLst>
                    <p:cond delay="indefinite"/>
                  </p:stCondLst>
                  <p:endCondLst>
                    <p:cond evt="onStopAudio" delay="0">
                      <p:tgtEl>
                        <p:sldTgt/>
                      </p:tgtEl>
                    </p:cond>
                  </p:endCondLst>
                </p:cTn>
                <p:tgtEl>
                  <p:spTgt spid="36"/>
                </p:tgtEl>
              </p:cMediaNode>
            </p:audio>
            <p:audio>
              <p:cMediaNode vol="80000">
                <p:cTn id="90" fill="hold" display="0">
                  <p:stCondLst>
                    <p:cond delay="indefinite"/>
                  </p:stCondLst>
                  <p:endCondLst>
                    <p:cond evt="onStopAudio" delay="0">
                      <p:tgtEl>
                        <p:sldTgt/>
                      </p:tgtEl>
                    </p:cond>
                  </p:endCondLst>
                </p:cTn>
                <p:tgtEl>
                  <p:spTgt spid="37"/>
                </p:tgtEl>
              </p:cMediaNode>
            </p:audio>
            <p:audio>
              <p:cMediaNode vol="80000">
                <p:cTn id="91" fill="hold" display="0">
                  <p:stCondLst>
                    <p:cond delay="indefinite"/>
                  </p:stCondLst>
                  <p:endCondLst>
                    <p:cond evt="onStopAudio" delay="0">
                      <p:tgtEl>
                        <p:sldTgt/>
                      </p:tgtEl>
                    </p:cond>
                  </p:endCondLst>
                </p:cTn>
                <p:tgtEl>
                  <p:spTgt spid="38"/>
                </p:tgtEl>
              </p:cMediaNode>
            </p:audio>
            <p:audio>
              <p:cMediaNode vol="80000">
                <p:cTn id="92" fill="hold" display="0">
                  <p:stCondLst>
                    <p:cond delay="indefinite"/>
                  </p:stCondLst>
                  <p:endCondLst>
                    <p:cond evt="onStopAudio" delay="0">
                      <p:tgtEl>
                        <p:sldTgt/>
                      </p:tgtEl>
                    </p:cond>
                  </p:endCondLst>
                </p:cTn>
                <p:tgtEl>
                  <p:spTgt spid="39"/>
                </p:tgtEl>
              </p:cMediaNode>
            </p:audio>
            <p:audio>
              <p:cMediaNode vol="80000">
                <p:cTn id="93" fill="hold" display="0">
                  <p:stCondLst>
                    <p:cond delay="indefinite"/>
                  </p:stCondLst>
                  <p:endCondLst>
                    <p:cond evt="onStopAudio" delay="0">
                      <p:tgtEl>
                        <p:sldTgt/>
                      </p:tgtEl>
                    </p:cond>
                  </p:endCondLst>
                </p:cTn>
                <p:tgtEl>
                  <p:spTgt spid="40"/>
                </p:tgtEl>
              </p:cMediaNode>
            </p:audio>
            <p:audio>
              <p:cMediaNode vol="80000">
                <p:cTn id="94" fill="hold" display="0">
                  <p:stCondLst>
                    <p:cond delay="indefinite"/>
                  </p:stCondLst>
                  <p:endCondLst>
                    <p:cond evt="onStopAudio" delay="0">
                      <p:tgtEl>
                        <p:sldTgt/>
                      </p:tgtEl>
                    </p:cond>
                  </p:endCondLst>
                </p:cTn>
                <p:tgtEl>
                  <p:spTgt spid="41"/>
                </p:tgtEl>
              </p:cMediaNode>
            </p:audio>
            <p:audio>
              <p:cMediaNode vol="80000">
                <p:cTn id="95" fill="hold" display="0">
                  <p:stCondLst>
                    <p:cond delay="indefinite"/>
                  </p:stCondLst>
                  <p:endCondLst>
                    <p:cond evt="onStopAudio" delay="0">
                      <p:tgtEl>
                        <p:sldTgt/>
                      </p:tgtEl>
                    </p:cond>
                  </p:endCondLst>
                </p:cTn>
                <p:tgtEl>
                  <p:spTgt spid="42"/>
                </p:tgtEl>
              </p:cMediaNode>
            </p:audio>
            <p:audio>
              <p:cMediaNode vol="80000">
                <p:cTn id="96" fill="hold" display="0">
                  <p:stCondLst>
                    <p:cond delay="indefinite"/>
                  </p:stCondLst>
                  <p:endCondLst>
                    <p:cond evt="onStopAudio" delay="0">
                      <p:tgtEl>
                        <p:sldTgt/>
                      </p:tgtEl>
                    </p:cond>
                  </p:endCondLst>
                </p:cTn>
                <p:tgtEl>
                  <p:spTgt spid="43"/>
                </p:tgtEl>
              </p:cMediaNode>
            </p:audio>
            <p:audio>
              <p:cMediaNode vol="80000">
                <p:cTn id="97" fill="hold" display="0">
                  <p:stCondLst>
                    <p:cond delay="indefinite"/>
                  </p:stCondLst>
                  <p:endCondLst>
                    <p:cond evt="onStopAudio" delay="0">
                      <p:tgtEl>
                        <p:sldTgt/>
                      </p:tgtEl>
                    </p:cond>
                  </p:endCondLst>
                </p:cTn>
                <p:tgtEl>
                  <p:spTgt spid="44"/>
                </p:tgtEl>
              </p:cMediaNode>
            </p:audio>
            <p:audio>
              <p:cMediaNode vol="80000">
                <p:cTn id="98" fill="hold" display="0">
                  <p:stCondLst>
                    <p:cond delay="indefinite"/>
                  </p:stCondLst>
                  <p:endCondLst>
                    <p:cond evt="onStopAudio" delay="0">
                      <p:tgtEl>
                        <p:sldTgt/>
                      </p:tgtEl>
                    </p:cond>
                  </p:endCondLst>
                </p:cTn>
                <p:tgtEl>
                  <p:spTgt spid="45"/>
                </p:tgtEl>
              </p:cMediaNode>
            </p:audio>
            <p:audio>
              <p:cMediaNode vol="80000">
                <p:cTn id="99" fill="hold" display="0">
                  <p:stCondLst>
                    <p:cond delay="indefinite"/>
                  </p:stCondLst>
                  <p:endCondLst>
                    <p:cond evt="onStopAudio" delay="0">
                      <p:tgtEl>
                        <p:sldTgt/>
                      </p:tgtEl>
                    </p:cond>
                  </p:endCondLst>
                </p:cTn>
                <p:tgtEl>
                  <p:spTgt spid="46"/>
                </p:tgtEl>
              </p:cMediaNode>
            </p:audio>
            <p:audio>
              <p:cMediaNode vol="80000">
                <p:cTn id="100" fill="hold" display="0">
                  <p:stCondLst>
                    <p:cond delay="indefinite"/>
                  </p:stCondLst>
                  <p:endCondLst>
                    <p:cond evt="onStopAudio" delay="0">
                      <p:tgtEl>
                        <p:sldTgt/>
                      </p:tgtEl>
                    </p:cond>
                  </p:endCondLst>
                </p:cTn>
                <p:tgtEl>
                  <p:spTgt spid="47"/>
                </p:tgtEl>
              </p:cMediaNode>
            </p:audio>
            <p:audio>
              <p:cMediaNode vol="80000">
                <p:cTn id="101" fill="hold" display="0">
                  <p:stCondLst>
                    <p:cond delay="indefinite"/>
                  </p:stCondLst>
                  <p:endCondLst>
                    <p:cond evt="onStopAudio" delay="0">
                      <p:tgtEl>
                        <p:sldTgt/>
                      </p:tgtEl>
                    </p:cond>
                  </p:endCondLst>
                </p:cTn>
                <p:tgtEl>
                  <p:spTgt spid="48"/>
                </p:tgtEl>
              </p:cMediaNode>
            </p:audio>
            <p:audio>
              <p:cMediaNode vol="80000">
                <p:cTn id="102" fill="hold" display="0">
                  <p:stCondLst>
                    <p:cond delay="indefinite"/>
                  </p:stCondLst>
                  <p:endCondLst>
                    <p:cond evt="onStopAudio" delay="0">
                      <p:tgtEl>
                        <p:sldTgt/>
                      </p:tgtEl>
                    </p:cond>
                  </p:endCondLst>
                </p:cTn>
                <p:tgtEl>
                  <p:spTgt spid="49"/>
                </p:tgtEl>
              </p:cMediaNode>
            </p:audio>
          </p:childTnLst>
        </p:cTn>
      </p:par>
    </p:tnLst>
  </p:timing>
  <p:extLst>
    <p:ext uri="{6950BFC3-D8DA-4A85-94F7-54DA5524770B}">
      <p188:commentRel xmlns:p188="http://schemas.microsoft.com/office/powerpoint/2018/8/main" r:id="rId21"/>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AA22-ACE7-4A40-BF6F-706DADB4F6E1}"/>
              </a:ext>
            </a:extLst>
          </p:cNvPr>
          <p:cNvSpPr>
            <a:spLocks noGrp="1"/>
          </p:cNvSpPr>
          <p:nvPr>
            <p:ph type="ctrTitle"/>
          </p:nvPr>
        </p:nvSpPr>
        <p:spPr/>
        <p:txBody>
          <a:bodyPr>
            <a:normAutofit/>
          </a:bodyPr>
          <a:lstStyle/>
          <a:p>
            <a:r>
              <a:rPr lang="en-US" sz="5400" dirty="0">
                <a:latin typeface="Arial" panose="020B0604020202020204" pitchFamily="34" charset="0"/>
                <a:cs typeface="Arial" panose="020B0604020202020204" pitchFamily="34" charset="0"/>
              </a:rPr>
              <a:t>Next</a:t>
            </a:r>
          </a:p>
        </p:txBody>
      </p:sp>
      <p:sp>
        <p:nvSpPr>
          <p:cNvPr id="6" name="Subtitle 2">
            <a:extLst>
              <a:ext uri="{FF2B5EF4-FFF2-40B4-BE49-F238E27FC236}">
                <a16:creationId xmlns:a16="http://schemas.microsoft.com/office/drawing/2014/main" id="{D6BA6B4C-F32A-C438-F415-D5AA04DF0175}"/>
              </a:ext>
            </a:extLst>
          </p:cNvPr>
          <p:cNvSpPr txBox="1">
            <a:spLocks/>
          </p:cNvSpPr>
          <p:nvPr/>
        </p:nvSpPr>
        <p:spPr>
          <a:xfrm>
            <a:off x="1524000" y="3509963"/>
            <a:ext cx="9144000" cy="165576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Timer = 500 </a:t>
            </a:r>
            <a:r>
              <a:rPr lang="en-US" dirty="0" err="1">
                <a:latin typeface="Arial" panose="020B0604020202020204" pitchFamily="34" charset="0"/>
                <a:cs typeface="Arial" panose="020B0604020202020204" pitchFamily="34" charset="0"/>
              </a:rPr>
              <a:t>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6605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865</TotalTime>
  <Words>1359</Words>
  <Application>Microsoft Macintosh PowerPoint</Application>
  <PresentationFormat>Widescreen</PresentationFormat>
  <Paragraphs>130</Paragraphs>
  <Slides>17</Slides>
  <Notes>8</Notes>
  <HiddenSlides>0</HiddenSlides>
  <MMClips>100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Enter ID</vt:lpstr>
      <vt:lpstr>Welcome to the Experiment!  You will use your knowledge and experience of your native language, Mandarin Chinese, to make certain decisions.   There are 4 tones in Mandarin:  Tone 1  yōu Tone 2  yóu Tone 3  yǒu Tone 4  yòu  优   游  友  右  There are 4 trials, each trial corresponds to a tone. On each trial, you need to listen to several sounds belonging to the same tone, and sort and rate them based on:  1) whether a sound is representative of the tone category you have in mind (e.g., does it sound like Tone 1?); 2) whether you find the sounds similar or dissimilar to each other.</vt:lpstr>
      <vt:lpstr>Experiment is starting now</vt:lpstr>
      <vt:lpstr>In the following slides, you will see 20 audio icons on each trial. They are real samples of the same tone from native Mandarin speakers. Some may sound more canonical or typical and some may sound less.  Click on each of the audios, listen to them, and sort them according to how representative/natural they sound to you in a tone category, along the horizontal scale left to right. The scale is continuous. The closer to the left means the sound is less representative/natural, and the closer to the right means the sound is more representative/natural. Please know that the recording quality and personal differences do not matter here.  Note that the proximity of the icons represents how similar they are. The closer you place icons to each other, the more similar you think they sound. The farther apart you place these icons, the less similar you think they sound.  You can spend up to 20 minutes per trial. When you finish sorting, make sure to listen to your arrangement one more time – if you are satisfied, you can move on. </vt:lpstr>
      <vt:lpstr>Practice trial</vt:lpstr>
      <vt:lpstr>End of practice round</vt:lpstr>
      <vt:lpstr>Proceed to Experiment trials</vt:lpstr>
      <vt:lpstr>Tone 1</vt:lpstr>
      <vt:lpstr>Next</vt:lpstr>
      <vt:lpstr>Tone 2</vt:lpstr>
      <vt:lpstr>Next</vt:lpstr>
      <vt:lpstr>Tone 3</vt:lpstr>
      <vt:lpstr>Next</vt:lpstr>
      <vt:lpstr>Tone 4</vt:lpstr>
      <vt:lpstr>Proceed to Questionnaires</vt:lpstr>
      <vt:lpstr>Background information</vt:lpstr>
      <vt:lpstr>Thank you for participating!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Yaqian Huang</dc:creator>
  <cp:lastModifiedBy>Yaqian Huang</cp:lastModifiedBy>
  <cp:revision>103</cp:revision>
  <dcterms:created xsi:type="dcterms:W3CDTF">2022-03-28T22:35:52Z</dcterms:created>
  <dcterms:modified xsi:type="dcterms:W3CDTF">2022-07-24T04:21:09Z</dcterms:modified>
</cp:coreProperties>
</file>